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95" r:id="rId1"/>
    <p:sldMasterId id="2147483708" r:id="rId2"/>
  </p:sldMasterIdLst>
  <p:notesMasterIdLst>
    <p:notesMasterId r:id="rId50"/>
  </p:notesMasterIdLst>
  <p:handoutMasterIdLst>
    <p:handoutMasterId r:id="rId51"/>
  </p:handoutMasterIdLst>
  <p:sldIdLst>
    <p:sldId id="607" r:id="rId3"/>
    <p:sldId id="712" r:id="rId4"/>
    <p:sldId id="713" r:id="rId5"/>
    <p:sldId id="714" r:id="rId6"/>
    <p:sldId id="689" r:id="rId7"/>
    <p:sldId id="345" r:id="rId8"/>
    <p:sldId id="611" r:id="rId9"/>
    <p:sldId id="614" r:id="rId10"/>
    <p:sldId id="617" r:id="rId11"/>
    <p:sldId id="618" r:id="rId12"/>
    <p:sldId id="619" r:id="rId13"/>
    <p:sldId id="327" r:id="rId14"/>
    <p:sldId id="333" r:id="rId15"/>
    <p:sldId id="392" r:id="rId16"/>
    <p:sldId id="691" r:id="rId17"/>
    <p:sldId id="672" r:id="rId18"/>
    <p:sldId id="673" r:id="rId19"/>
    <p:sldId id="674" r:id="rId20"/>
    <p:sldId id="675" r:id="rId21"/>
    <p:sldId id="452" r:id="rId22"/>
    <p:sldId id="455" r:id="rId23"/>
    <p:sldId id="677" r:id="rId24"/>
    <p:sldId id="678" r:id="rId25"/>
    <p:sldId id="457" r:id="rId26"/>
    <p:sldId id="461" r:id="rId27"/>
    <p:sldId id="463" r:id="rId28"/>
    <p:sldId id="465" r:id="rId29"/>
    <p:sldId id="466" r:id="rId30"/>
    <p:sldId id="542" r:id="rId31"/>
    <p:sldId id="594" r:id="rId32"/>
    <p:sldId id="681" r:id="rId33"/>
    <p:sldId id="692" r:id="rId34"/>
    <p:sldId id="705" r:id="rId35"/>
    <p:sldId id="707" r:id="rId36"/>
    <p:sldId id="709" r:id="rId37"/>
    <p:sldId id="711" r:id="rId38"/>
    <p:sldId id="683" r:id="rId39"/>
    <p:sldId id="695" r:id="rId40"/>
    <p:sldId id="698" r:id="rId41"/>
    <p:sldId id="699" r:id="rId42"/>
    <p:sldId id="700" r:id="rId43"/>
    <p:sldId id="701" r:id="rId44"/>
    <p:sldId id="702" r:id="rId45"/>
    <p:sldId id="696" r:id="rId46"/>
    <p:sldId id="703" r:id="rId47"/>
    <p:sldId id="697" r:id="rId48"/>
    <p:sldId id="686" r:id="rId49"/>
  </p:sldIdLst>
  <p:sldSz cx="9144000" cy="6858000" type="screen4x3"/>
  <p:notesSz cx="6854825" cy="9944100"/>
  <p:defaultTextStyle>
    <a:defPPr>
      <a:defRPr lang="hu-HU"/>
    </a:defPPr>
    <a:lvl1pPr algn="ctr" rtl="0" eaLnBrk="0" fontAlgn="base" hangingPunct="0">
      <a:spcBef>
        <a:spcPct val="0"/>
      </a:spcBef>
      <a:spcAft>
        <a:spcPct val="0"/>
      </a:spcAft>
      <a:defRPr sz="2200"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sz="2200"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sz="2200"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sz="2200"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sz="2200" kern="1200">
        <a:solidFill>
          <a:schemeClr val="tx1"/>
        </a:solidFill>
        <a:latin typeface="Times New Roman" pitchFamily="18" charset="0"/>
        <a:ea typeface="+mn-ea"/>
        <a:cs typeface="+mn-cs"/>
      </a:defRPr>
    </a:lvl5pPr>
    <a:lvl6pPr marL="2286000" algn="l" defTabSz="914400" rtl="0" eaLnBrk="1" latinLnBrk="0" hangingPunct="1">
      <a:defRPr sz="2200" kern="1200">
        <a:solidFill>
          <a:schemeClr val="tx1"/>
        </a:solidFill>
        <a:latin typeface="Times New Roman" pitchFamily="18" charset="0"/>
        <a:ea typeface="+mn-ea"/>
        <a:cs typeface="+mn-cs"/>
      </a:defRPr>
    </a:lvl6pPr>
    <a:lvl7pPr marL="2743200" algn="l" defTabSz="914400" rtl="0" eaLnBrk="1" latinLnBrk="0" hangingPunct="1">
      <a:defRPr sz="2200" kern="1200">
        <a:solidFill>
          <a:schemeClr val="tx1"/>
        </a:solidFill>
        <a:latin typeface="Times New Roman" pitchFamily="18" charset="0"/>
        <a:ea typeface="+mn-ea"/>
        <a:cs typeface="+mn-cs"/>
      </a:defRPr>
    </a:lvl7pPr>
    <a:lvl8pPr marL="3200400" algn="l" defTabSz="914400" rtl="0" eaLnBrk="1" latinLnBrk="0" hangingPunct="1">
      <a:defRPr sz="2200" kern="1200">
        <a:solidFill>
          <a:schemeClr val="tx1"/>
        </a:solidFill>
        <a:latin typeface="Times New Roman" pitchFamily="18" charset="0"/>
        <a:ea typeface="+mn-ea"/>
        <a:cs typeface="+mn-cs"/>
      </a:defRPr>
    </a:lvl8pPr>
    <a:lvl9pPr marL="3657600" algn="l" defTabSz="914400" rtl="0" eaLnBrk="1" latinLnBrk="0" hangingPunct="1">
      <a:defRPr sz="2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3F1FF"/>
    <a:srgbClr val="FF9900"/>
    <a:srgbClr val="969696"/>
    <a:srgbClr val="B93A37"/>
    <a:srgbClr val="000166"/>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58" autoAdjust="0"/>
    <p:restoredTop sz="94692" autoAdjust="0"/>
  </p:normalViewPr>
  <p:slideViewPr>
    <p:cSldViewPr>
      <p:cViewPr varScale="1">
        <p:scale>
          <a:sx n="103" d="100"/>
          <a:sy n="103" d="100"/>
        </p:scale>
        <p:origin x="-264" y="-102"/>
      </p:cViewPr>
      <p:guideLst>
        <p:guide orient="horz" pos="2160"/>
        <p:guide pos="2880"/>
      </p:guideLst>
    </p:cSldViewPr>
  </p:slideViewPr>
  <p:outlineViewPr>
    <p:cViewPr>
      <p:scale>
        <a:sx n="33" d="100"/>
        <a:sy n="33" d="100"/>
      </p:scale>
      <p:origin x="48" y="0"/>
    </p:cViewPr>
  </p:outlineViewPr>
  <p:notesTextViewPr>
    <p:cViewPr>
      <p:scale>
        <a:sx n="100" d="100"/>
        <a:sy n="100" d="100"/>
      </p:scale>
      <p:origin x="0" y="0"/>
    </p:cViewPr>
  </p:notesTextViewPr>
  <p:notesViewPr>
    <p:cSldViewPr>
      <p:cViewPr>
        <p:scale>
          <a:sx n="100" d="100"/>
          <a:sy n="100" d="100"/>
        </p:scale>
        <p:origin x="-1548" y="-72"/>
      </p:cViewPr>
      <p:guideLst>
        <p:guide orient="horz" pos="3132"/>
        <p:guide pos="2159"/>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handoutMaster" Target="handoutMasters/handoutMaster1.xml"/><Relationship Id="rId3"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0213"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hu-HU"/>
          </a:p>
        </p:txBody>
      </p:sp>
      <p:sp>
        <p:nvSpPr>
          <p:cNvPr id="39939" name="Rectangle 3"/>
          <p:cNvSpPr>
            <a:spLocks noGrp="1" noChangeArrowheads="1"/>
          </p:cNvSpPr>
          <p:nvPr>
            <p:ph type="dt" sz="quarter" idx="1"/>
          </p:nvPr>
        </p:nvSpPr>
        <p:spPr bwMode="auto">
          <a:xfrm>
            <a:off x="3884613" y="0"/>
            <a:ext cx="2970212"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hu-HU"/>
          </a:p>
        </p:txBody>
      </p:sp>
      <p:sp>
        <p:nvSpPr>
          <p:cNvPr id="39940" name="Rectangle 4"/>
          <p:cNvSpPr>
            <a:spLocks noGrp="1" noChangeArrowheads="1"/>
          </p:cNvSpPr>
          <p:nvPr>
            <p:ph type="ftr" sz="quarter" idx="2"/>
          </p:nvPr>
        </p:nvSpPr>
        <p:spPr bwMode="auto">
          <a:xfrm>
            <a:off x="0" y="9447213"/>
            <a:ext cx="2970213"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hu-HU"/>
          </a:p>
        </p:txBody>
      </p:sp>
      <p:sp>
        <p:nvSpPr>
          <p:cNvPr id="39941" name="Rectangle 5"/>
          <p:cNvSpPr>
            <a:spLocks noGrp="1" noChangeArrowheads="1"/>
          </p:cNvSpPr>
          <p:nvPr>
            <p:ph type="sldNum" sz="quarter" idx="3"/>
          </p:nvPr>
        </p:nvSpPr>
        <p:spPr bwMode="auto">
          <a:xfrm>
            <a:off x="3884613" y="9447213"/>
            <a:ext cx="2970212"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526149F6-C788-4A0C-BE2B-F2215F3EE0CE}" type="slidenum">
              <a:rPr lang="hu-HU"/>
              <a:pPr>
                <a:defRPr/>
              </a:pPr>
              <a:t>‹#›</a:t>
            </a:fld>
            <a:endParaRPr lang="hu-HU"/>
          </a:p>
        </p:txBody>
      </p:sp>
    </p:spTree>
    <p:extLst>
      <p:ext uri="{BB962C8B-B14F-4D97-AF65-F5344CB8AC3E}">
        <p14:creationId xmlns:p14="http://schemas.microsoft.com/office/powerpoint/2010/main" val="29261400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70213"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43011" name="Rectangle 3"/>
          <p:cNvSpPr>
            <a:spLocks noGrp="1" noChangeArrowheads="1"/>
          </p:cNvSpPr>
          <p:nvPr>
            <p:ph type="dt" idx="1"/>
          </p:nvPr>
        </p:nvSpPr>
        <p:spPr bwMode="auto">
          <a:xfrm>
            <a:off x="3883025" y="0"/>
            <a:ext cx="2970213"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289796" name="Rectangle 4"/>
          <p:cNvSpPr>
            <a:spLocks noGrp="1" noRot="1" noChangeAspect="1" noChangeArrowheads="1" noTextEdit="1"/>
          </p:cNvSpPr>
          <p:nvPr>
            <p:ph type="sldImg" idx="2"/>
          </p:nvPr>
        </p:nvSpPr>
        <p:spPr bwMode="auto">
          <a:xfrm>
            <a:off x="941388" y="746125"/>
            <a:ext cx="4972050" cy="37290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3013" name="Rectangle 5"/>
          <p:cNvSpPr>
            <a:spLocks noGrp="1" noChangeArrowheads="1"/>
          </p:cNvSpPr>
          <p:nvPr>
            <p:ph type="body" sz="quarter" idx="3"/>
          </p:nvPr>
        </p:nvSpPr>
        <p:spPr bwMode="auto">
          <a:xfrm>
            <a:off x="685800" y="4722813"/>
            <a:ext cx="5483225" cy="4475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3014" name="Rectangle 6"/>
          <p:cNvSpPr>
            <a:spLocks noGrp="1" noChangeArrowheads="1"/>
          </p:cNvSpPr>
          <p:nvPr>
            <p:ph type="ftr" sz="quarter" idx="4"/>
          </p:nvPr>
        </p:nvSpPr>
        <p:spPr bwMode="auto">
          <a:xfrm>
            <a:off x="0" y="9445625"/>
            <a:ext cx="2970213"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43015" name="Rectangle 7"/>
          <p:cNvSpPr>
            <a:spLocks noGrp="1" noChangeArrowheads="1"/>
          </p:cNvSpPr>
          <p:nvPr>
            <p:ph type="sldNum" sz="quarter" idx="5"/>
          </p:nvPr>
        </p:nvSpPr>
        <p:spPr bwMode="auto">
          <a:xfrm>
            <a:off x="3883025" y="9445625"/>
            <a:ext cx="2970213"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52C66A09-E36C-4438-828C-67BB1631691E}" type="slidenum">
              <a:rPr lang="en-US"/>
              <a:pPr>
                <a:defRPr/>
              </a:pPr>
              <a:t>‹#›</a:t>
            </a:fld>
            <a:endParaRPr lang="en-US"/>
          </a:p>
        </p:txBody>
      </p:sp>
    </p:spTree>
    <p:extLst>
      <p:ext uri="{BB962C8B-B14F-4D97-AF65-F5344CB8AC3E}">
        <p14:creationId xmlns:p14="http://schemas.microsoft.com/office/powerpoint/2010/main" val="34355651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2C66A09-E36C-4438-828C-67BB1631691E}" type="slidenum">
              <a:rPr lang="en-US" smtClean="0"/>
              <a:pPr>
                <a:defRPr/>
              </a:pPr>
              <a:t>1</a:t>
            </a:fld>
            <a:endParaRPr lang="en-US"/>
          </a:p>
        </p:txBody>
      </p:sp>
    </p:spTree>
    <p:extLst>
      <p:ext uri="{BB962C8B-B14F-4D97-AF65-F5344CB8AC3E}">
        <p14:creationId xmlns:p14="http://schemas.microsoft.com/office/powerpoint/2010/main" val="24475968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2130" name="Rectangle 7"/>
          <p:cNvSpPr>
            <a:spLocks noGrp="1" noChangeArrowheads="1"/>
          </p:cNvSpPr>
          <p:nvPr>
            <p:ph type="sldNum" sz="quarter" idx="5"/>
          </p:nvPr>
        </p:nvSpPr>
        <p:spPr>
          <a:noFill/>
        </p:spPr>
        <p:txBody>
          <a:bodyPr/>
          <a:lstStyle>
            <a:lvl1pPr>
              <a:defRPr sz="2200">
                <a:solidFill>
                  <a:schemeClr val="tx1"/>
                </a:solidFill>
                <a:latin typeface="Times New Roman" pitchFamily="18" charset="0"/>
              </a:defRPr>
            </a:lvl1pPr>
            <a:lvl2pPr marL="742950" indent="-285750">
              <a:defRPr sz="2200">
                <a:solidFill>
                  <a:schemeClr val="tx1"/>
                </a:solidFill>
                <a:latin typeface="Times New Roman" pitchFamily="18" charset="0"/>
              </a:defRPr>
            </a:lvl2pPr>
            <a:lvl3pPr marL="1143000" indent="-228600">
              <a:defRPr sz="2200">
                <a:solidFill>
                  <a:schemeClr val="tx1"/>
                </a:solidFill>
                <a:latin typeface="Times New Roman" pitchFamily="18" charset="0"/>
              </a:defRPr>
            </a:lvl3pPr>
            <a:lvl4pPr marL="1600200" indent="-228600">
              <a:defRPr sz="2200">
                <a:solidFill>
                  <a:schemeClr val="tx1"/>
                </a:solidFill>
                <a:latin typeface="Times New Roman" pitchFamily="18" charset="0"/>
              </a:defRPr>
            </a:lvl4pPr>
            <a:lvl5pPr marL="2057400" indent="-228600">
              <a:defRPr sz="2200">
                <a:solidFill>
                  <a:schemeClr val="tx1"/>
                </a:solidFill>
                <a:latin typeface="Times New Roman" pitchFamily="18" charset="0"/>
              </a:defRPr>
            </a:lvl5pPr>
            <a:lvl6pPr marL="2514600" indent="-228600" algn="ctr" eaLnBrk="0" fontAlgn="base" hangingPunct="0">
              <a:spcBef>
                <a:spcPct val="0"/>
              </a:spcBef>
              <a:spcAft>
                <a:spcPct val="0"/>
              </a:spcAft>
              <a:defRPr sz="2200">
                <a:solidFill>
                  <a:schemeClr val="tx1"/>
                </a:solidFill>
                <a:latin typeface="Times New Roman" pitchFamily="18" charset="0"/>
              </a:defRPr>
            </a:lvl6pPr>
            <a:lvl7pPr marL="2971800" indent="-228600" algn="ctr" eaLnBrk="0" fontAlgn="base" hangingPunct="0">
              <a:spcBef>
                <a:spcPct val="0"/>
              </a:spcBef>
              <a:spcAft>
                <a:spcPct val="0"/>
              </a:spcAft>
              <a:defRPr sz="2200">
                <a:solidFill>
                  <a:schemeClr val="tx1"/>
                </a:solidFill>
                <a:latin typeface="Times New Roman" pitchFamily="18" charset="0"/>
              </a:defRPr>
            </a:lvl7pPr>
            <a:lvl8pPr marL="3429000" indent="-228600" algn="ctr" eaLnBrk="0" fontAlgn="base" hangingPunct="0">
              <a:spcBef>
                <a:spcPct val="0"/>
              </a:spcBef>
              <a:spcAft>
                <a:spcPct val="0"/>
              </a:spcAft>
              <a:defRPr sz="2200">
                <a:solidFill>
                  <a:schemeClr val="tx1"/>
                </a:solidFill>
                <a:latin typeface="Times New Roman" pitchFamily="18" charset="0"/>
              </a:defRPr>
            </a:lvl8pPr>
            <a:lvl9pPr marL="3886200" indent="-228600" algn="ctr" eaLnBrk="0" fontAlgn="base" hangingPunct="0">
              <a:spcBef>
                <a:spcPct val="0"/>
              </a:spcBef>
              <a:spcAft>
                <a:spcPct val="0"/>
              </a:spcAft>
              <a:defRPr sz="2200">
                <a:solidFill>
                  <a:schemeClr val="tx1"/>
                </a:solidFill>
                <a:latin typeface="Times New Roman" pitchFamily="18" charset="0"/>
              </a:defRPr>
            </a:lvl9pPr>
          </a:lstStyle>
          <a:p>
            <a:fld id="{0B5A49A0-F3AD-411A-BF75-3C0A47A63585}" type="slidenum">
              <a:rPr lang="en-US" sz="1200"/>
              <a:pPr/>
              <a:t>26</a:t>
            </a:fld>
            <a:endParaRPr lang="en-US" sz="1200"/>
          </a:p>
        </p:txBody>
      </p:sp>
      <p:sp>
        <p:nvSpPr>
          <p:cNvPr id="432131" name="Rectangle 2"/>
          <p:cNvSpPr>
            <a:spLocks noGrp="1" noRot="1" noChangeAspect="1" noChangeArrowheads="1" noTextEdit="1"/>
          </p:cNvSpPr>
          <p:nvPr>
            <p:ph type="sldImg"/>
          </p:nvPr>
        </p:nvSpPr>
        <p:spPr>
          <a:xfrm>
            <a:off x="906463" y="723900"/>
            <a:ext cx="4972050" cy="3729038"/>
          </a:xfrm>
          <a:ln/>
        </p:spPr>
      </p:sp>
      <p:sp>
        <p:nvSpPr>
          <p:cNvPr id="432132"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4178" name="Rectangle 7"/>
          <p:cNvSpPr>
            <a:spLocks noGrp="1" noChangeArrowheads="1"/>
          </p:cNvSpPr>
          <p:nvPr>
            <p:ph type="sldNum" sz="quarter" idx="5"/>
          </p:nvPr>
        </p:nvSpPr>
        <p:spPr>
          <a:noFill/>
        </p:spPr>
        <p:txBody>
          <a:bodyPr/>
          <a:lstStyle>
            <a:lvl1pPr>
              <a:defRPr sz="2200">
                <a:solidFill>
                  <a:schemeClr val="tx1"/>
                </a:solidFill>
                <a:latin typeface="Times New Roman" pitchFamily="18" charset="0"/>
              </a:defRPr>
            </a:lvl1pPr>
            <a:lvl2pPr marL="742950" indent="-285750">
              <a:defRPr sz="2200">
                <a:solidFill>
                  <a:schemeClr val="tx1"/>
                </a:solidFill>
                <a:latin typeface="Times New Roman" pitchFamily="18" charset="0"/>
              </a:defRPr>
            </a:lvl2pPr>
            <a:lvl3pPr marL="1143000" indent="-228600">
              <a:defRPr sz="2200">
                <a:solidFill>
                  <a:schemeClr val="tx1"/>
                </a:solidFill>
                <a:latin typeface="Times New Roman" pitchFamily="18" charset="0"/>
              </a:defRPr>
            </a:lvl3pPr>
            <a:lvl4pPr marL="1600200" indent="-228600">
              <a:defRPr sz="2200">
                <a:solidFill>
                  <a:schemeClr val="tx1"/>
                </a:solidFill>
                <a:latin typeface="Times New Roman" pitchFamily="18" charset="0"/>
              </a:defRPr>
            </a:lvl4pPr>
            <a:lvl5pPr marL="2057400" indent="-228600">
              <a:defRPr sz="2200">
                <a:solidFill>
                  <a:schemeClr val="tx1"/>
                </a:solidFill>
                <a:latin typeface="Times New Roman" pitchFamily="18" charset="0"/>
              </a:defRPr>
            </a:lvl5pPr>
            <a:lvl6pPr marL="2514600" indent="-228600" algn="ctr" eaLnBrk="0" fontAlgn="base" hangingPunct="0">
              <a:spcBef>
                <a:spcPct val="0"/>
              </a:spcBef>
              <a:spcAft>
                <a:spcPct val="0"/>
              </a:spcAft>
              <a:defRPr sz="2200">
                <a:solidFill>
                  <a:schemeClr val="tx1"/>
                </a:solidFill>
                <a:latin typeface="Times New Roman" pitchFamily="18" charset="0"/>
              </a:defRPr>
            </a:lvl6pPr>
            <a:lvl7pPr marL="2971800" indent="-228600" algn="ctr" eaLnBrk="0" fontAlgn="base" hangingPunct="0">
              <a:spcBef>
                <a:spcPct val="0"/>
              </a:spcBef>
              <a:spcAft>
                <a:spcPct val="0"/>
              </a:spcAft>
              <a:defRPr sz="2200">
                <a:solidFill>
                  <a:schemeClr val="tx1"/>
                </a:solidFill>
                <a:latin typeface="Times New Roman" pitchFamily="18" charset="0"/>
              </a:defRPr>
            </a:lvl7pPr>
            <a:lvl8pPr marL="3429000" indent="-228600" algn="ctr" eaLnBrk="0" fontAlgn="base" hangingPunct="0">
              <a:spcBef>
                <a:spcPct val="0"/>
              </a:spcBef>
              <a:spcAft>
                <a:spcPct val="0"/>
              </a:spcAft>
              <a:defRPr sz="2200">
                <a:solidFill>
                  <a:schemeClr val="tx1"/>
                </a:solidFill>
                <a:latin typeface="Times New Roman" pitchFamily="18" charset="0"/>
              </a:defRPr>
            </a:lvl8pPr>
            <a:lvl9pPr marL="3886200" indent="-228600" algn="ctr" eaLnBrk="0" fontAlgn="base" hangingPunct="0">
              <a:spcBef>
                <a:spcPct val="0"/>
              </a:spcBef>
              <a:spcAft>
                <a:spcPct val="0"/>
              </a:spcAft>
              <a:defRPr sz="2200">
                <a:solidFill>
                  <a:schemeClr val="tx1"/>
                </a:solidFill>
                <a:latin typeface="Times New Roman" pitchFamily="18" charset="0"/>
              </a:defRPr>
            </a:lvl9pPr>
          </a:lstStyle>
          <a:p>
            <a:fld id="{8337FD61-7D91-4DFB-9C16-E480E4D69015}" type="slidenum">
              <a:rPr lang="en-US" sz="1200"/>
              <a:pPr/>
              <a:t>27</a:t>
            </a:fld>
            <a:endParaRPr lang="en-US" sz="1200"/>
          </a:p>
        </p:txBody>
      </p:sp>
      <p:sp>
        <p:nvSpPr>
          <p:cNvPr id="434179" name="Rectangle 2"/>
          <p:cNvSpPr>
            <a:spLocks noGrp="1" noRot="1" noChangeAspect="1" noChangeArrowheads="1" noTextEdit="1"/>
          </p:cNvSpPr>
          <p:nvPr>
            <p:ph type="sldImg"/>
          </p:nvPr>
        </p:nvSpPr>
        <p:spPr>
          <a:xfrm>
            <a:off x="906463" y="723900"/>
            <a:ext cx="4972050" cy="3729038"/>
          </a:xfrm>
          <a:ln/>
        </p:spPr>
      </p:sp>
      <p:sp>
        <p:nvSpPr>
          <p:cNvPr id="434180"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5202" name="Rectangle 7"/>
          <p:cNvSpPr>
            <a:spLocks noGrp="1" noChangeArrowheads="1"/>
          </p:cNvSpPr>
          <p:nvPr>
            <p:ph type="sldNum" sz="quarter" idx="5"/>
          </p:nvPr>
        </p:nvSpPr>
        <p:spPr>
          <a:noFill/>
        </p:spPr>
        <p:txBody>
          <a:bodyPr/>
          <a:lstStyle>
            <a:lvl1pPr>
              <a:defRPr sz="2200">
                <a:solidFill>
                  <a:schemeClr val="tx1"/>
                </a:solidFill>
                <a:latin typeface="Times New Roman" pitchFamily="18" charset="0"/>
              </a:defRPr>
            </a:lvl1pPr>
            <a:lvl2pPr marL="742950" indent="-285750">
              <a:defRPr sz="2200">
                <a:solidFill>
                  <a:schemeClr val="tx1"/>
                </a:solidFill>
                <a:latin typeface="Times New Roman" pitchFamily="18" charset="0"/>
              </a:defRPr>
            </a:lvl2pPr>
            <a:lvl3pPr marL="1143000" indent="-228600">
              <a:defRPr sz="2200">
                <a:solidFill>
                  <a:schemeClr val="tx1"/>
                </a:solidFill>
                <a:latin typeface="Times New Roman" pitchFamily="18" charset="0"/>
              </a:defRPr>
            </a:lvl3pPr>
            <a:lvl4pPr marL="1600200" indent="-228600">
              <a:defRPr sz="2200">
                <a:solidFill>
                  <a:schemeClr val="tx1"/>
                </a:solidFill>
                <a:latin typeface="Times New Roman" pitchFamily="18" charset="0"/>
              </a:defRPr>
            </a:lvl4pPr>
            <a:lvl5pPr marL="2057400" indent="-228600">
              <a:defRPr sz="2200">
                <a:solidFill>
                  <a:schemeClr val="tx1"/>
                </a:solidFill>
                <a:latin typeface="Times New Roman" pitchFamily="18" charset="0"/>
              </a:defRPr>
            </a:lvl5pPr>
            <a:lvl6pPr marL="2514600" indent="-228600" algn="ctr" eaLnBrk="0" fontAlgn="base" hangingPunct="0">
              <a:spcBef>
                <a:spcPct val="0"/>
              </a:spcBef>
              <a:spcAft>
                <a:spcPct val="0"/>
              </a:spcAft>
              <a:defRPr sz="2200">
                <a:solidFill>
                  <a:schemeClr val="tx1"/>
                </a:solidFill>
                <a:latin typeface="Times New Roman" pitchFamily="18" charset="0"/>
              </a:defRPr>
            </a:lvl6pPr>
            <a:lvl7pPr marL="2971800" indent="-228600" algn="ctr" eaLnBrk="0" fontAlgn="base" hangingPunct="0">
              <a:spcBef>
                <a:spcPct val="0"/>
              </a:spcBef>
              <a:spcAft>
                <a:spcPct val="0"/>
              </a:spcAft>
              <a:defRPr sz="2200">
                <a:solidFill>
                  <a:schemeClr val="tx1"/>
                </a:solidFill>
                <a:latin typeface="Times New Roman" pitchFamily="18" charset="0"/>
              </a:defRPr>
            </a:lvl7pPr>
            <a:lvl8pPr marL="3429000" indent="-228600" algn="ctr" eaLnBrk="0" fontAlgn="base" hangingPunct="0">
              <a:spcBef>
                <a:spcPct val="0"/>
              </a:spcBef>
              <a:spcAft>
                <a:spcPct val="0"/>
              </a:spcAft>
              <a:defRPr sz="2200">
                <a:solidFill>
                  <a:schemeClr val="tx1"/>
                </a:solidFill>
                <a:latin typeface="Times New Roman" pitchFamily="18" charset="0"/>
              </a:defRPr>
            </a:lvl8pPr>
            <a:lvl9pPr marL="3886200" indent="-228600" algn="ctr" eaLnBrk="0" fontAlgn="base" hangingPunct="0">
              <a:spcBef>
                <a:spcPct val="0"/>
              </a:spcBef>
              <a:spcAft>
                <a:spcPct val="0"/>
              </a:spcAft>
              <a:defRPr sz="2200">
                <a:solidFill>
                  <a:schemeClr val="tx1"/>
                </a:solidFill>
                <a:latin typeface="Times New Roman" pitchFamily="18" charset="0"/>
              </a:defRPr>
            </a:lvl9pPr>
          </a:lstStyle>
          <a:p>
            <a:fld id="{8EC7B996-F8F8-45A1-AAA2-ED4CACCC2F86}" type="slidenum">
              <a:rPr lang="en-US" sz="1200"/>
              <a:pPr/>
              <a:t>28</a:t>
            </a:fld>
            <a:endParaRPr lang="en-US" sz="1200"/>
          </a:p>
        </p:txBody>
      </p:sp>
      <p:sp>
        <p:nvSpPr>
          <p:cNvPr id="435203" name="Rectangle 2"/>
          <p:cNvSpPr>
            <a:spLocks noGrp="1" noRot="1" noChangeAspect="1" noChangeArrowheads="1" noTextEdit="1"/>
          </p:cNvSpPr>
          <p:nvPr>
            <p:ph type="sldImg"/>
          </p:nvPr>
        </p:nvSpPr>
        <p:spPr>
          <a:xfrm>
            <a:off x="906463" y="723900"/>
            <a:ext cx="4972050" cy="3729038"/>
          </a:xfrm>
          <a:ln/>
        </p:spPr>
      </p:sp>
      <p:sp>
        <p:nvSpPr>
          <p:cNvPr id="435204"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0194" name="Rectangle 7"/>
          <p:cNvSpPr>
            <a:spLocks noGrp="1" noChangeArrowheads="1"/>
          </p:cNvSpPr>
          <p:nvPr>
            <p:ph type="sldNum" sz="quarter" idx="5"/>
          </p:nvPr>
        </p:nvSpPr>
        <p:spPr>
          <a:noFill/>
        </p:spPr>
        <p:txBody>
          <a:bodyPr/>
          <a:lstStyle>
            <a:lvl1pPr>
              <a:defRPr sz="2200">
                <a:solidFill>
                  <a:schemeClr val="tx1"/>
                </a:solidFill>
                <a:latin typeface="Times New Roman" pitchFamily="18" charset="0"/>
              </a:defRPr>
            </a:lvl1pPr>
            <a:lvl2pPr marL="742950" indent="-285750">
              <a:defRPr sz="2200">
                <a:solidFill>
                  <a:schemeClr val="tx1"/>
                </a:solidFill>
                <a:latin typeface="Times New Roman" pitchFamily="18" charset="0"/>
              </a:defRPr>
            </a:lvl2pPr>
            <a:lvl3pPr marL="1143000" indent="-228600">
              <a:defRPr sz="2200">
                <a:solidFill>
                  <a:schemeClr val="tx1"/>
                </a:solidFill>
                <a:latin typeface="Times New Roman" pitchFamily="18" charset="0"/>
              </a:defRPr>
            </a:lvl3pPr>
            <a:lvl4pPr marL="1600200" indent="-228600">
              <a:defRPr sz="2200">
                <a:solidFill>
                  <a:schemeClr val="tx1"/>
                </a:solidFill>
                <a:latin typeface="Times New Roman" pitchFamily="18" charset="0"/>
              </a:defRPr>
            </a:lvl4pPr>
            <a:lvl5pPr marL="2057400" indent="-228600">
              <a:defRPr sz="2200">
                <a:solidFill>
                  <a:schemeClr val="tx1"/>
                </a:solidFill>
                <a:latin typeface="Times New Roman" pitchFamily="18" charset="0"/>
              </a:defRPr>
            </a:lvl5pPr>
            <a:lvl6pPr marL="2514600" indent="-228600" algn="ctr" eaLnBrk="0" fontAlgn="base" hangingPunct="0">
              <a:spcBef>
                <a:spcPct val="0"/>
              </a:spcBef>
              <a:spcAft>
                <a:spcPct val="0"/>
              </a:spcAft>
              <a:defRPr sz="2200">
                <a:solidFill>
                  <a:schemeClr val="tx1"/>
                </a:solidFill>
                <a:latin typeface="Times New Roman" pitchFamily="18" charset="0"/>
              </a:defRPr>
            </a:lvl6pPr>
            <a:lvl7pPr marL="2971800" indent="-228600" algn="ctr" eaLnBrk="0" fontAlgn="base" hangingPunct="0">
              <a:spcBef>
                <a:spcPct val="0"/>
              </a:spcBef>
              <a:spcAft>
                <a:spcPct val="0"/>
              </a:spcAft>
              <a:defRPr sz="2200">
                <a:solidFill>
                  <a:schemeClr val="tx1"/>
                </a:solidFill>
                <a:latin typeface="Times New Roman" pitchFamily="18" charset="0"/>
              </a:defRPr>
            </a:lvl7pPr>
            <a:lvl8pPr marL="3429000" indent="-228600" algn="ctr" eaLnBrk="0" fontAlgn="base" hangingPunct="0">
              <a:spcBef>
                <a:spcPct val="0"/>
              </a:spcBef>
              <a:spcAft>
                <a:spcPct val="0"/>
              </a:spcAft>
              <a:defRPr sz="2200">
                <a:solidFill>
                  <a:schemeClr val="tx1"/>
                </a:solidFill>
                <a:latin typeface="Times New Roman" pitchFamily="18" charset="0"/>
              </a:defRPr>
            </a:lvl8pPr>
            <a:lvl9pPr marL="3886200" indent="-228600" algn="ctr" eaLnBrk="0" fontAlgn="base" hangingPunct="0">
              <a:spcBef>
                <a:spcPct val="0"/>
              </a:spcBef>
              <a:spcAft>
                <a:spcPct val="0"/>
              </a:spcAft>
              <a:defRPr sz="2200">
                <a:solidFill>
                  <a:schemeClr val="tx1"/>
                </a:solidFill>
                <a:latin typeface="Times New Roman" pitchFamily="18" charset="0"/>
              </a:defRPr>
            </a:lvl9pPr>
          </a:lstStyle>
          <a:p>
            <a:fld id="{BEAF45FC-D2C1-4431-A242-3A590ABC24D5}" type="slidenum">
              <a:rPr lang="en-US" sz="1200"/>
              <a:pPr/>
              <a:t>29</a:t>
            </a:fld>
            <a:endParaRPr lang="en-US" sz="1200"/>
          </a:p>
        </p:txBody>
      </p:sp>
      <p:sp>
        <p:nvSpPr>
          <p:cNvPr id="520195" name="Rectangle 2"/>
          <p:cNvSpPr>
            <a:spLocks noGrp="1" noRot="1" noChangeAspect="1" noChangeArrowheads="1" noTextEdit="1"/>
          </p:cNvSpPr>
          <p:nvPr>
            <p:ph type="sldImg"/>
          </p:nvPr>
        </p:nvSpPr>
        <p:spPr>
          <a:xfrm>
            <a:off x="906463" y="723900"/>
            <a:ext cx="4972050" cy="3729038"/>
          </a:xfrm>
          <a:ln/>
        </p:spPr>
      </p:sp>
      <p:sp>
        <p:nvSpPr>
          <p:cNvPr id="520196"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4226" name="Rectangle 7"/>
          <p:cNvSpPr>
            <a:spLocks noGrp="1" noChangeArrowheads="1"/>
          </p:cNvSpPr>
          <p:nvPr>
            <p:ph type="sldNum" sz="quarter" idx="5"/>
          </p:nvPr>
        </p:nvSpPr>
        <p:spPr>
          <a:noFill/>
        </p:spPr>
        <p:txBody>
          <a:bodyPr/>
          <a:lstStyle>
            <a:lvl1pPr>
              <a:defRPr sz="2200">
                <a:solidFill>
                  <a:schemeClr val="tx1"/>
                </a:solidFill>
                <a:latin typeface="Times New Roman" pitchFamily="18" charset="0"/>
              </a:defRPr>
            </a:lvl1pPr>
            <a:lvl2pPr marL="742950" indent="-285750">
              <a:defRPr sz="2200">
                <a:solidFill>
                  <a:schemeClr val="tx1"/>
                </a:solidFill>
                <a:latin typeface="Times New Roman" pitchFamily="18" charset="0"/>
              </a:defRPr>
            </a:lvl2pPr>
            <a:lvl3pPr marL="1143000" indent="-228600">
              <a:defRPr sz="2200">
                <a:solidFill>
                  <a:schemeClr val="tx1"/>
                </a:solidFill>
                <a:latin typeface="Times New Roman" pitchFamily="18" charset="0"/>
              </a:defRPr>
            </a:lvl3pPr>
            <a:lvl4pPr marL="1600200" indent="-228600">
              <a:defRPr sz="2200">
                <a:solidFill>
                  <a:schemeClr val="tx1"/>
                </a:solidFill>
                <a:latin typeface="Times New Roman" pitchFamily="18" charset="0"/>
              </a:defRPr>
            </a:lvl4pPr>
            <a:lvl5pPr marL="2057400" indent="-228600">
              <a:defRPr sz="2200">
                <a:solidFill>
                  <a:schemeClr val="tx1"/>
                </a:solidFill>
                <a:latin typeface="Times New Roman" pitchFamily="18" charset="0"/>
              </a:defRPr>
            </a:lvl5pPr>
            <a:lvl6pPr marL="2514600" indent="-228600" algn="ctr" eaLnBrk="0" fontAlgn="base" hangingPunct="0">
              <a:spcBef>
                <a:spcPct val="0"/>
              </a:spcBef>
              <a:spcAft>
                <a:spcPct val="0"/>
              </a:spcAft>
              <a:defRPr sz="2200">
                <a:solidFill>
                  <a:schemeClr val="tx1"/>
                </a:solidFill>
                <a:latin typeface="Times New Roman" pitchFamily="18" charset="0"/>
              </a:defRPr>
            </a:lvl6pPr>
            <a:lvl7pPr marL="2971800" indent="-228600" algn="ctr" eaLnBrk="0" fontAlgn="base" hangingPunct="0">
              <a:spcBef>
                <a:spcPct val="0"/>
              </a:spcBef>
              <a:spcAft>
                <a:spcPct val="0"/>
              </a:spcAft>
              <a:defRPr sz="2200">
                <a:solidFill>
                  <a:schemeClr val="tx1"/>
                </a:solidFill>
                <a:latin typeface="Times New Roman" pitchFamily="18" charset="0"/>
              </a:defRPr>
            </a:lvl7pPr>
            <a:lvl8pPr marL="3429000" indent="-228600" algn="ctr" eaLnBrk="0" fontAlgn="base" hangingPunct="0">
              <a:spcBef>
                <a:spcPct val="0"/>
              </a:spcBef>
              <a:spcAft>
                <a:spcPct val="0"/>
              </a:spcAft>
              <a:defRPr sz="2200">
                <a:solidFill>
                  <a:schemeClr val="tx1"/>
                </a:solidFill>
                <a:latin typeface="Times New Roman" pitchFamily="18" charset="0"/>
              </a:defRPr>
            </a:lvl8pPr>
            <a:lvl9pPr marL="3886200" indent="-228600" algn="ctr" eaLnBrk="0" fontAlgn="base" hangingPunct="0">
              <a:spcBef>
                <a:spcPct val="0"/>
              </a:spcBef>
              <a:spcAft>
                <a:spcPct val="0"/>
              </a:spcAft>
              <a:defRPr sz="2200">
                <a:solidFill>
                  <a:schemeClr val="tx1"/>
                </a:solidFill>
                <a:latin typeface="Times New Roman" pitchFamily="18" charset="0"/>
              </a:defRPr>
            </a:lvl9pPr>
          </a:lstStyle>
          <a:p>
            <a:fld id="{35A813AC-7FE2-4A61-B58E-0AB5A8EAC23B}" type="slidenum">
              <a:rPr lang="en-US" sz="1200"/>
              <a:pPr/>
              <a:t>30</a:t>
            </a:fld>
            <a:endParaRPr lang="en-US" sz="1200"/>
          </a:p>
        </p:txBody>
      </p:sp>
      <p:sp>
        <p:nvSpPr>
          <p:cNvPr id="564227" name="Rectangle 2"/>
          <p:cNvSpPr>
            <a:spLocks noGrp="1" noRot="1" noChangeAspect="1" noChangeArrowheads="1" noTextEdit="1"/>
          </p:cNvSpPr>
          <p:nvPr>
            <p:ph type="sldImg"/>
          </p:nvPr>
        </p:nvSpPr>
        <p:spPr>
          <a:xfrm>
            <a:off x="906463" y="723900"/>
            <a:ext cx="4972050" cy="3729038"/>
          </a:xfrm>
          <a:ln/>
        </p:spPr>
      </p:sp>
      <p:sp>
        <p:nvSpPr>
          <p:cNvPr id="564228"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Rectangle 7"/>
          <p:cNvSpPr>
            <a:spLocks noGrp="1" noChangeArrowheads="1"/>
          </p:cNvSpPr>
          <p:nvPr>
            <p:ph type="sldNum" sz="quarter" idx="5"/>
          </p:nvPr>
        </p:nvSpPr>
        <p:spPr>
          <a:noFill/>
        </p:spPr>
        <p:txBody>
          <a:bodyPr/>
          <a:lstStyle>
            <a:lvl1pPr>
              <a:defRPr sz="2200">
                <a:solidFill>
                  <a:schemeClr val="tx1"/>
                </a:solidFill>
                <a:latin typeface="Times New Roman" pitchFamily="18" charset="0"/>
              </a:defRPr>
            </a:lvl1pPr>
            <a:lvl2pPr marL="742950" indent="-285750">
              <a:defRPr sz="2200">
                <a:solidFill>
                  <a:schemeClr val="tx1"/>
                </a:solidFill>
                <a:latin typeface="Times New Roman" pitchFamily="18" charset="0"/>
              </a:defRPr>
            </a:lvl2pPr>
            <a:lvl3pPr marL="1143000" indent="-228600">
              <a:defRPr sz="2200">
                <a:solidFill>
                  <a:schemeClr val="tx1"/>
                </a:solidFill>
                <a:latin typeface="Times New Roman" pitchFamily="18" charset="0"/>
              </a:defRPr>
            </a:lvl3pPr>
            <a:lvl4pPr marL="1600200" indent="-228600">
              <a:defRPr sz="2200">
                <a:solidFill>
                  <a:schemeClr val="tx1"/>
                </a:solidFill>
                <a:latin typeface="Times New Roman" pitchFamily="18" charset="0"/>
              </a:defRPr>
            </a:lvl4pPr>
            <a:lvl5pPr marL="2057400" indent="-228600">
              <a:defRPr sz="2200">
                <a:solidFill>
                  <a:schemeClr val="tx1"/>
                </a:solidFill>
                <a:latin typeface="Times New Roman" pitchFamily="18" charset="0"/>
              </a:defRPr>
            </a:lvl5pPr>
            <a:lvl6pPr marL="2514600" indent="-228600" algn="ctr" eaLnBrk="0" fontAlgn="base" hangingPunct="0">
              <a:spcBef>
                <a:spcPct val="0"/>
              </a:spcBef>
              <a:spcAft>
                <a:spcPct val="0"/>
              </a:spcAft>
              <a:defRPr sz="2200">
                <a:solidFill>
                  <a:schemeClr val="tx1"/>
                </a:solidFill>
                <a:latin typeface="Times New Roman" pitchFamily="18" charset="0"/>
              </a:defRPr>
            </a:lvl6pPr>
            <a:lvl7pPr marL="2971800" indent="-228600" algn="ctr" eaLnBrk="0" fontAlgn="base" hangingPunct="0">
              <a:spcBef>
                <a:spcPct val="0"/>
              </a:spcBef>
              <a:spcAft>
                <a:spcPct val="0"/>
              </a:spcAft>
              <a:defRPr sz="2200">
                <a:solidFill>
                  <a:schemeClr val="tx1"/>
                </a:solidFill>
                <a:latin typeface="Times New Roman" pitchFamily="18" charset="0"/>
              </a:defRPr>
            </a:lvl7pPr>
            <a:lvl8pPr marL="3429000" indent="-228600" algn="ctr" eaLnBrk="0" fontAlgn="base" hangingPunct="0">
              <a:spcBef>
                <a:spcPct val="0"/>
              </a:spcBef>
              <a:spcAft>
                <a:spcPct val="0"/>
              </a:spcAft>
              <a:defRPr sz="2200">
                <a:solidFill>
                  <a:schemeClr val="tx1"/>
                </a:solidFill>
                <a:latin typeface="Times New Roman" pitchFamily="18" charset="0"/>
              </a:defRPr>
            </a:lvl8pPr>
            <a:lvl9pPr marL="3886200" indent="-228600" algn="ctr" eaLnBrk="0" fontAlgn="base" hangingPunct="0">
              <a:spcBef>
                <a:spcPct val="0"/>
              </a:spcBef>
              <a:spcAft>
                <a:spcPct val="0"/>
              </a:spcAft>
              <a:defRPr sz="2200">
                <a:solidFill>
                  <a:schemeClr val="tx1"/>
                </a:solidFill>
                <a:latin typeface="Times New Roman" pitchFamily="18" charset="0"/>
              </a:defRPr>
            </a:lvl9pPr>
          </a:lstStyle>
          <a:p>
            <a:fld id="{F6013679-017B-4F2F-B197-DB2BC2A6EDC8}" type="slidenum">
              <a:rPr lang="en-US" sz="1200"/>
              <a:pPr/>
              <a:t>6</a:t>
            </a:fld>
            <a:endParaRPr lang="en-US" sz="1200"/>
          </a:p>
        </p:txBody>
      </p:sp>
      <p:sp>
        <p:nvSpPr>
          <p:cNvPr id="291843" name="Rectangle 2"/>
          <p:cNvSpPr>
            <a:spLocks noGrp="1" noRot="1" noChangeAspect="1" noChangeArrowheads="1" noTextEdit="1"/>
          </p:cNvSpPr>
          <p:nvPr>
            <p:ph type="sldImg"/>
          </p:nvPr>
        </p:nvSpPr>
        <p:spPr>
          <a:ln/>
        </p:spPr>
      </p:sp>
      <p:sp>
        <p:nvSpPr>
          <p:cNvPr id="291844" name="Rectangle 3"/>
          <p:cNvSpPr>
            <a:spLocks noGrp="1" noChangeArrowheads="1"/>
          </p:cNvSpPr>
          <p:nvPr>
            <p:ph type="body" idx="1"/>
          </p:nvPr>
        </p:nvSpPr>
        <p:spPr>
          <a:noFill/>
        </p:spPr>
        <p:txBody>
          <a:bodyPr/>
          <a:lstStyle/>
          <a:p>
            <a:r>
              <a:rPr lang="en-US" smtClean="0"/>
              <a:t>U informati</a:t>
            </a:r>
            <a:r>
              <a:rPr lang="sr-Latn-CS" smtClean="0"/>
              <a:t>č</a:t>
            </a:r>
            <a:r>
              <a:rPr lang="en-US" smtClean="0"/>
              <a:t>kom društvu poslovni siste</a:t>
            </a:r>
            <a:r>
              <a:rPr lang="sr-Latn-CS" smtClean="0"/>
              <a:t>m</a:t>
            </a:r>
            <a:r>
              <a:rPr lang="en-US" smtClean="0"/>
              <a:t>i ulažu velike iznose u informaci</a:t>
            </a:r>
            <a:r>
              <a:rPr lang="sr-Latn-CS" smtClean="0"/>
              <a:t>ono</a:t>
            </a:r>
            <a:r>
              <a:rPr lang="en-US" smtClean="0"/>
              <a:t>-komunikaci</a:t>
            </a:r>
            <a:r>
              <a:rPr lang="sr-Latn-CS" smtClean="0"/>
              <a:t>onu</a:t>
            </a:r>
            <a:r>
              <a:rPr lang="en-US" smtClean="0"/>
              <a:t> tehnologiju (ICT) budući da različiti aspekti ove dominantne tehnologije stvaraju veliki u</a:t>
            </a:r>
            <a:r>
              <a:rPr lang="sr-Latn-CS" smtClean="0"/>
              <a:t>ti</a:t>
            </a:r>
            <a:r>
              <a:rPr lang="en-US" smtClean="0"/>
              <a:t>caj na poslovanje i općenito konkurentnu poziciju na tržištu. Utjecaj tehnologije inicira potrebu restruktuiranja tradicionalnih hijerarhijskih organizacija u fleksibilne organizacije temeljene na procesnom pristupu. Razvijaju se nove organizacije informacijskog doba. Primjena informatike nije više dovoljna samo na operativnoj razini, već se od ICT ulaganja očekuje i poboljšanje poslovnih procesa, povezivanje lanaca vrijednosti kao i proširenje poslovne strategije. U tu svrhu potrebno je razvijati adekvatne metode upravljanja IT-om koje će podići razinu zrelosti IT organizacije iznad tehnološke razine. Na taj način moguće je i ostvarivati veću poslovnu vrijednost IT ulaganja. ITIL (Information Technology Infrastructure Library) osigurava konzistentan koncept najbolje prakse za uspostavu procesa koji upravljaju IT servisima. Ugradnjom ovog referentnog modela, IT organizacija ostvaruje ciljeve poput poboljšanja performansi poslovnih procesa podržanih IT-om, smanjenje korisničkih problema u primjeni informacijskog sustava (IS) i isporuci IT servisa, smanjenje IT incidenata i osiguranje kontinuiteta IT servisa, veće zadovoljstvo kupaca(korisnika), upravljanje promjenama i dr.</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7"/>
          <p:cNvSpPr>
            <a:spLocks noGrp="1" noChangeArrowheads="1"/>
          </p:cNvSpPr>
          <p:nvPr>
            <p:ph type="sldNum" sz="quarter" idx="5"/>
          </p:nvPr>
        </p:nvSpPr>
        <p:spPr>
          <a:noFill/>
        </p:spPr>
        <p:txBody>
          <a:bodyPr/>
          <a:lstStyle>
            <a:lvl1pPr>
              <a:defRPr sz="2200">
                <a:solidFill>
                  <a:schemeClr val="tx1"/>
                </a:solidFill>
                <a:latin typeface="Times New Roman" pitchFamily="18" charset="0"/>
              </a:defRPr>
            </a:lvl1pPr>
            <a:lvl2pPr marL="742950" indent="-285750">
              <a:defRPr sz="2200">
                <a:solidFill>
                  <a:schemeClr val="tx1"/>
                </a:solidFill>
                <a:latin typeface="Times New Roman" pitchFamily="18" charset="0"/>
              </a:defRPr>
            </a:lvl2pPr>
            <a:lvl3pPr marL="1143000" indent="-228600">
              <a:defRPr sz="2200">
                <a:solidFill>
                  <a:schemeClr val="tx1"/>
                </a:solidFill>
                <a:latin typeface="Times New Roman" pitchFamily="18" charset="0"/>
              </a:defRPr>
            </a:lvl3pPr>
            <a:lvl4pPr marL="1600200" indent="-228600">
              <a:defRPr sz="2200">
                <a:solidFill>
                  <a:schemeClr val="tx1"/>
                </a:solidFill>
                <a:latin typeface="Times New Roman" pitchFamily="18" charset="0"/>
              </a:defRPr>
            </a:lvl4pPr>
            <a:lvl5pPr marL="2057400" indent="-228600">
              <a:defRPr sz="2200">
                <a:solidFill>
                  <a:schemeClr val="tx1"/>
                </a:solidFill>
                <a:latin typeface="Times New Roman" pitchFamily="18" charset="0"/>
              </a:defRPr>
            </a:lvl5pPr>
            <a:lvl6pPr marL="2514600" indent="-228600" algn="ctr" eaLnBrk="0" fontAlgn="base" hangingPunct="0">
              <a:spcBef>
                <a:spcPct val="0"/>
              </a:spcBef>
              <a:spcAft>
                <a:spcPct val="0"/>
              </a:spcAft>
              <a:defRPr sz="2200">
                <a:solidFill>
                  <a:schemeClr val="tx1"/>
                </a:solidFill>
                <a:latin typeface="Times New Roman" pitchFamily="18" charset="0"/>
              </a:defRPr>
            </a:lvl6pPr>
            <a:lvl7pPr marL="2971800" indent="-228600" algn="ctr" eaLnBrk="0" fontAlgn="base" hangingPunct="0">
              <a:spcBef>
                <a:spcPct val="0"/>
              </a:spcBef>
              <a:spcAft>
                <a:spcPct val="0"/>
              </a:spcAft>
              <a:defRPr sz="2200">
                <a:solidFill>
                  <a:schemeClr val="tx1"/>
                </a:solidFill>
                <a:latin typeface="Times New Roman" pitchFamily="18" charset="0"/>
              </a:defRPr>
            </a:lvl7pPr>
            <a:lvl8pPr marL="3429000" indent="-228600" algn="ctr" eaLnBrk="0" fontAlgn="base" hangingPunct="0">
              <a:spcBef>
                <a:spcPct val="0"/>
              </a:spcBef>
              <a:spcAft>
                <a:spcPct val="0"/>
              </a:spcAft>
              <a:defRPr sz="2200">
                <a:solidFill>
                  <a:schemeClr val="tx1"/>
                </a:solidFill>
                <a:latin typeface="Times New Roman" pitchFamily="18" charset="0"/>
              </a:defRPr>
            </a:lvl8pPr>
            <a:lvl9pPr marL="3886200" indent="-228600" algn="ctr" eaLnBrk="0" fontAlgn="base" hangingPunct="0">
              <a:spcBef>
                <a:spcPct val="0"/>
              </a:spcBef>
              <a:spcAft>
                <a:spcPct val="0"/>
              </a:spcAft>
              <a:defRPr sz="2200">
                <a:solidFill>
                  <a:schemeClr val="tx1"/>
                </a:solidFill>
                <a:latin typeface="Times New Roman" pitchFamily="18" charset="0"/>
              </a:defRPr>
            </a:lvl9pPr>
          </a:lstStyle>
          <a:p>
            <a:fld id="{CD762884-231D-4E79-B088-CB728D49CB66}" type="slidenum">
              <a:rPr lang="en-US" sz="1200"/>
              <a:pPr/>
              <a:t>12</a:t>
            </a:fld>
            <a:endParaRPr lang="en-US" sz="1200"/>
          </a:p>
        </p:txBody>
      </p:sp>
      <p:sp>
        <p:nvSpPr>
          <p:cNvPr id="316419" name="Rectangle 2"/>
          <p:cNvSpPr>
            <a:spLocks noGrp="1" noRot="1" noChangeAspect="1" noChangeArrowheads="1" noTextEdit="1"/>
          </p:cNvSpPr>
          <p:nvPr>
            <p:ph type="sldImg"/>
          </p:nvPr>
        </p:nvSpPr>
        <p:spPr>
          <a:ln/>
        </p:spPr>
      </p:sp>
      <p:sp>
        <p:nvSpPr>
          <p:cNvPr id="316420"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826" name="Rectangle 7"/>
          <p:cNvSpPr>
            <a:spLocks noGrp="1" noChangeArrowheads="1"/>
          </p:cNvSpPr>
          <p:nvPr>
            <p:ph type="sldNum" sz="quarter" idx="5"/>
          </p:nvPr>
        </p:nvSpPr>
        <p:spPr>
          <a:noFill/>
        </p:spPr>
        <p:txBody>
          <a:bodyPr/>
          <a:lstStyle>
            <a:lvl1pPr>
              <a:defRPr sz="2200">
                <a:solidFill>
                  <a:schemeClr val="tx1"/>
                </a:solidFill>
                <a:latin typeface="Times New Roman" pitchFamily="18" charset="0"/>
              </a:defRPr>
            </a:lvl1pPr>
            <a:lvl2pPr marL="742950" indent="-285750">
              <a:defRPr sz="2200">
                <a:solidFill>
                  <a:schemeClr val="tx1"/>
                </a:solidFill>
                <a:latin typeface="Times New Roman" pitchFamily="18" charset="0"/>
              </a:defRPr>
            </a:lvl2pPr>
            <a:lvl3pPr marL="1143000" indent="-228600">
              <a:defRPr sz="2200">
                <a:solidFill>
                  <a:schemeClr val="tx1"/>
                </a:solidFill>
                <a:latin typeface="Times New Roman" pitchFamily="18" charset="0"/>
              </a:defRPr>
            </a:lvl3pPr>
            <a:lvl4pPr marL="1600200" indent="-228600">
              <a:defRPr sz="2200">
                <a:solidFill>
                  <a:schemeClr val="tx1"/>
                </a:solidFill>
                <a:latin typeface="Times New Roman" pitchFamily="18" charset="0"/>
              </a:defRPr>
            </a:lvl4pPr>
            <a:lvl5pPr marL="2057400" indent="-228600">
              <a:defRPr sz="2200">
                <a:solidFill>
                  <a:schemeClr val="tx1"/>
                </a:solidFill>
                <a:latin typeface="Times New Roman" pitchFamily="18" charset="0"/>
              </a:defRPr>
            </a:lvl5pPr>
            <a:lvl6pPr marL="2514600" indent="-228600" algn="ctr" eaLnBrk="0" fontAlgn="base" hangingPunct="0">
              <a:spcBef>
                <a:spcPct val="0"/>
              </a:spcBef>
              <a:spcAft>
                <a:spcPct val="0"/>
              </a:spcAft>
              <a:defRPr sz="2200">
                <a:solidFill>
                  <a:schemeClr val="tx1"/>
                </a:solidFill>
                <a:latin typeface="Times New Roman" pitchFamily="18" charset="0"/>
              </a:defRPr>
            </a:lvl6pPr>
            <a:lvl7pPr marL="2971800" indent="-228600" algn="ctr" eaLnBrk="0" fontAlgn="base" hangingPunct="0">
              <a:spcBef>
                <a:spcPct val="0"/>
              </a:spcBef>
              <a:spcAft>
                <a:spcPct val="0"/>
              </a:spcAft>
              <a:defRPr sz="2200">
                <a:solidFill>
                  <a:schemeClr val="tx1"/>
                </a:solidFill>
                <a:latin typeface="Times New Roman" pitchFamily="18" charset="0"/>
              </a:defRPr>
            </a:lvl7pPr>
            <a:lvl8pPr marL="3429000" indent="-228600" algn="ctr" eaLnBrk="0" fontAlgn="base" hangingPunct="0">
              <a:spcBef>
                <a:spcPct val="0"/>
              </a:spcBef>
              <a:spcAft>
                <a:spcPct val="0"/>
              </a:spcAft>
              <a:defRPr sz="2200">
                <a:solidFill>
                  <a:schemeClr val="tx1"/>
                </a:solidFill>
                <a:latin typeface="Times New Roman" pitchFamily="18" charset="0"/>
              </a:defRPr>
            </a:lvl8pPr>
            <a:lvl9pPr marL="3886200" indent="-228600" algn="ctr" eaLnBrk="0" fontAlgn="base" hangingPunct="0">
              <a:spcBef>
                <a:spcPct val="0"/>
              </a:spcBef>
              <a:spcAft>
                <a:spcPct val="0"/>
              </a:spcAft>
              <a:defRPr sz="2200">
                <a:solidFill>
                  <a:schemeClr val="tx1"/>
                </a:solidFill>
                <a:latin typeface="Times New Roman" pitchFamily="18" charset="0"/>
              </a:defRPr>
            </a:lvl9pPr>
          </a:lstStyle>
          <a:p>
            <a:fld id="{5E3DB6F1-737C-4170-8DAF-BD6EE9509A65}" type="slidenum">
              <a:rPr lang="en-US" sz="1200"/>
              <a:pPr/>
              <a:t>13</a:t>
            </a:fld>
            <a:endParaRPr lang="en-US" sz="1200"/>
          </a:p>
        </p:txBody>
      </p:sp>
      <p:sp>
        <p:nvSpPr>
          <p:cNvPr id="333827" name="Rectangle 2"/>
          <p:cNvSpPr>
            <a:spLocks noGrp="1" noRot="1" noChangeAspect="1" noChangeArrowheads="1" noTextEdit="1"/>
          </p:cNvSpPr>
          <p:nvPr>
            <p:ph type="sldImg"/>
          </p:nvPr>
        </p:nvSpPr>
        <p:spPr>
          <a:ln/>
        </p:spPr>
      </p:sp>
      <p:sp>
        <p:nvSpPr>
          <p:cNvPr id="333828"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70" name="Rectangle 7"/>
          <p:cNvSpPr>
            <a:spLocks noGrp="1" noChangeArrowheads="1"/>
          </p:cNvSpPr>
          <p:nvPr>
            <p:ph type="sldNum" sz="quarter" idx="5"/>
          </p:nvPr>
        </p:nvSpPr>
        <p:spPr>
          <a:noFill/>
        </p:spPr>
        <p:txBody>
          <a:bodyPr/>
          <a:lstStyle>
            <a:lvl1pPr>
              <a:defRPr sz="2200">
                <a:solidFill>
                  <a:schemeClr val="tx1"/>
                </a:solidFill>
                <a:latin typeface="Times New Roman" pitchFamily="18" charset="0"/>
              </a:defRPr>
            </a:lvl1pPr>
            <a:lvl2pPr marL="742950" indent="-285750">
              <a:defRPr sz="2200">
                <a:solidFill>
                  <a:schemeClr val="tx1"/>
                </a:solidFill>
                <a:latin typeface="Times New Roman" pitchFamily="18" charset="0"/>
              </a:defRPr>
            </a:lvl2pPr>
            <a:lvl3pPr marL="1143000" indent="-228600">
              <a:defRPr sz="2200">
                <a:solidFill>
                  <a:schemeClr val="tx1"/>
                </a:solidFill>
                <a:latin typeface="Times New Roman" pitchFamily="18" charset="0"/>
              </a:defRPr>
            </a:lvl3pPr>
            <a:lvl4pPr marL="1600200" indent="-228600">
              <a:defRPr sz="2200">
                <a:solidFill>
                  <a:schemeClr val="tx1"/>
                </a:solidFill>
                <a:latin typeface="Times New Roman" pitchFamily="18" charset="0"/>
              </a:defRPr>
            </a:lvl4pPr>
            <a:lvl5pPr marL="2057400" indent="-228600">
              <a:defRPr sz="2200">
                <a:solidFill>
                  <a:schemeClr val="tx1"/>
                </a:solidFill>
                <a:latin typeface="Times New Roman" pitchFamily="18" charset="0"/>
              </a:defRPr>
            </a:lvl5pPr>
            <a:lvl6pPr marL="2514600" indent="-228600" algn="ctr" eaLnBrk="0" fontAlgn="base" hangingPunct="0">
              <a:spcBef>
                <a:spcPct val="0"/>
              </a:spcBef>
              <a:spcAft>
                <a:spcPct val="0"/>
              </a:spcAft>
              <a:defRPr sz="2200">
                <a:solidFill>
                  <a:schemeClr val="tx1"/>
                </a:solidFill>
                <a:latin typeface="Times New Roman" pitchFamily="18" charset="0"/>
              </a:defRPr>
            </a:lvl6pPr>
            <a:lvl7pPr marL="2971800" indent="-228600" algn="ctr" eaLnBrk="0" fontAlgn="base" hangingPunct="0">
              <a:spcBef>
                <a:spcPct val="0"/>
              </a:spcBef>
              <a:spcAft>
                <a:spcPct val="0"/>
              </a:spcAft>
              <a:defRPr sz="2200">
                <a:solidFill>
                  <a:schemeClr val="tx1"/>
                </a:solidFill>
                <a:latin typeface="Times New Roman" pitchFamily="18" charset="0"/>
              </a:defRPr>
            </a:lvl7pPr>
            <a:lvl8pPr marL="3429000" indent="-228600" algn="ctr" eaLnBrk="0" fontAlgn="base" hangingPunct="0">
              <a:spcBef>
                <a:spcPct val="0"/>
              </a:spcBef>
              <a:spcAft>
                <a:spcPct val="0"/>
              </a:spcAft>
              <a:defRPr sz="2200">
                <a:solidFill>
                  <a:schemeClr val="tx1"/>
                </a:solidFill>
                <a:latin typeface="Times New Roman" pitchFamily="18" charset="0"/>
              </a:defRPr>
            </a:lvl8pPr>
            <a:lvl9pPr marL="3886200" indent="-228600" algn="ctr" eaLnBrk="0" fontAlgn="base" hangingPunct="0">
              <a:spcBef>
                <a:spcPct val="0"/>
              </a:spcBef>
              <a:spcAft>
                <a:spcPct val="0"/>
              </a:spcAft>
              <a:defRPr sz="2200">
                <a:solidFill>
                  <a:schemeClr val="tx1"/>
                </a:solidFill>
                <a:latin typeface="Times New Roman" pitchFamily="18" charset="0"/>
              </a:defRPr>
            </a:lvl9pPr>
          </a:lstStyle>
          <a:p>
            <a:fld id="{6C2F01A9-53B4-4F0E-9508-7A13C0BBF92B}" type="slidenum">
              <a:rPr lang="en-US" sz="1200"/>
              <a:pPr/>
              <a:t>14</a:t>
            </a:fld>
            <a:endParaRPr lang="en-US" sz="1200"/>
          </a:p>
        </p:txBody>
      </p:sp>
      <p:sp>
        <p:nvSpPr>
          <p:cNvPr id="365571" name="Rectangle 2"/>
          <p:cNvSpPr>
            <a:spLocks noGrp="1" noRot="1" noChangeAspect="1" noChangeArrowheads="1" noTextEdit="1"/>
          </p:cNvSpPr>
          <p:nvPr>
            <p:ph type="sldImg"/>
          </p:nvPr>
        </p:nvSpPr>
        <p:spPr>
          <a:xfrm>
            <a:off x="906463" y="723900"/>
            <a:ext cx="4972050" cy="3729038"/>
          </a:xfrm>
          <a:ln/>
        </p:spPr>
      </p:sp>
      <p:sp>
        <p:nvSpPr>
          <p:cNvPr id="365572" name="Rectangle 3"/>
          <p:cNvSpPr>
            <a:spLocks noGrp="1" noChangeArrowheads="1"/>
          </p:cNvSpPr>
          <p:nvPr>
            <p:ph type="body" idx="1"/>
          </p:nvPr>
        </p:nvSpPr>
        <p:spPr>
          <a:noFill/>
        </p:spPr>
        <p:txBody>
          <a:bodyPr/>
          <a:lstStyle/>
          <a:p>
            <a:pPr>
              <a:lnSpc>
                <a:spcPct val="80000"/>
              </a:lnSpc>
            </a:pPr>
            <a:endParaRPr lang="en-US" sz="80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866" name="Rectangle 7"/>
          <p:cNvSpPr>
            <a:spLocks noGrp="1" noChangeArrowheads="1"/>
          </p:cNvSpPr>
          <p:nvPr>
            <p:ph type="sldNum" sz="quarter" idx="5"/>
          </p:nvPr>
        </p:nvSpPr>
        <p:spPr>
          <a:noFill/>
        </p:spPr>
        <p:txBody>
          <a:bodyPr/>
          <a:lstStyle>
            <a:lvl1pPr>
              <a:defRPr sz="2200">
                <a:solidFill>
                  <a:schemeClr val="tx1"/>
                </a:solidFill>
                <a:latin typeface="Times New Roman" pitchFamily="18" charset="0"/>
              </a:defRPr>
            </a:lvl1pPr>
            <a:lvl2pPr marL="742950" indent="-285750">
              <a:defRPr sz="2200">
                <a:solidFill>
                  <a:schemeClr val="tx1"/>
                </a:solidFill>
                <a:latin typeface="Times New Roman" pitchFamily="18" charset="0"/>
              </a:defRPr>
            </a:lvl2pPr>
            <a:lvl3pPr marL="1143000" indent="-228600">
              <a:defRPr sz="2200">
                <a:solidFill>
                  <a:schemeClr val="tx1"/>
                </a:solidFill>
                <a:latin typeface="Times New Roman" pitchFamily="18" charset="0"/>
              </a:defRPr>
            </a:lvl3pPr>
            <a:lvl4pPr marL="1600200" indent="-228600">
              <a:defRPr sz="2200">
                <a:solidFill>
                  <a:schemeClr val="tx1"/>
                </a:solidFill>
                <a:latin typeface="Times New Roman" pitchFamily="18" charset="0"/>
              </a:defRPr>
            </a:lvl4pPr>
            <a:lvl5pPr marL="2057400" indent="-228600">
              <a:defRPr sz="2200">
                <a:solidFill>
                  <a:schemeClr val="tx1"/>
                </a:solidFill>
                <a:latin typeface="Times New Roman" pitchFamily="18" charset="0"/>
              </a:defRPr>
            </a:lvl5pPr>
            <a:lvl6pPr marL="2514600" indent="-228600" algn="ctr" eaLnBrk="0" fontAlgn="base" hangingPunct="0">
              <a:spcBef>
                <a:spcPct val="0"/>
              </a:spcBef>
              <a:spcAft>
                <a:spcPct val="0"/>
              </a:spcAft>
              <a:defRPr sz="2200">
                <a:solidFill>
                  <a:schemeClr val="tx1"/>
                </a:solidFill>
                <a:latin typeface="Times New Roman" pitchFamily="18" charset="0"/>
              </a:defRPr>
            </a:lvl6pPr>
            <a:lvl7pPr marL="2971800" indent="-228600" algn="ctr" eaLnBrk="0" fontAlgn="base" hangingPunct="0">
              <a:spcBef>
                <a:spcPct val="0"/>
              </a:spcBef>
              <a:spcAft>
                <a:spcPct val="0"/>
              </a:spcAft>
              <a:defRPr sz="2200">
                <a:solidFill>
                  <a:schemeClr val="tx1"/>
                </a:solidFill>
                <a:latin typeface="Times New Roman" pitchFamily="18" charset="0"/>
              </a:defRPr>
            </a:lvl7pPr>
            <a:lvl8pPr marL="3429000" indent="-228600" algn="ctr" eaLnBrk="0" fontAlgn="base" hangingPunct="0">
              <a:spcBef>
                <a:spcPct val="0"/>
              </a:spcBef>
              <a:spcAft>
                <a:spcPct val="0"/>
              </a:spcAft>
              <a:defRPr sz="2200">
                <a:solidFill>
                  <a:schemeClr val="tx1"/>
                </a:solidFill>
                <a:latin typeface="Times New Roman" pitchFamily="18" charset="0"/>
              </a:defRPr>
            </a:lvl8pPr>
            <a:lvl9pPr marL="3886200" indent="-228600" algn="ctr" eaLnBrk="0" fontAlgn="base" hangingPunct="0">
              <a:spcBef>
                <a:spcPct val="0"/>
              </a:spcBef>
              <a:spcAft>
                <a:spcPct val="0"/>
              </a:spcAft>
              <a:defRPr sz="2200">
                <a:solidFill>
                  <a:schemeClr val="tx1"/>
                </a:solidFill>
                <a:latin typeface="Times New Roman" pitchFamily="18" charset="0"/>
              </a:defRPr>
            </a:lvl9pPr>
          </a:lstStyle>
          <a:p>
            <a:fld id="{9B861EBE-78D3-499D-B22C-01D365E14141}" type="slidenum">
              <a:rPr lang="en-US" sz="1200"/>
              <a:pPr/>
              <a:t>20</a:t>
            </a:fld>
            <a:endParaRPr lang="en-US" sz="1200"/>
          </a:p>
        </p:txBody>
      </p:sp>
      <p:sp>
        <p:nvSpPr>
          <p:cNvPr id="420867" name="Rectangle 2"/>
          <p:cNvSpPr>
            <a:spLocks noGrp="1" noRot="1" noChangeAspect="1" noChangeArrowheads="1" noTextEdit="1"/>
          </p:cNvSpPr>
          <p:nvPr>
            <p:ph type="sldImg"/>
          </p:nvPr>
        </p:nvSpPr>
        <p:spPr>
          <a:xfrm>
            <a:off x="906463" y="723900"/>
            <a:ext cx="4972050" cy="3729038"/>
          </a:xfrm>
          <a:ln/>
        </p:spPr>
      </p:sp>
      <p:sp>
        <p:nvSpPr>
          <p:cNvPr id="420868"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3938" name="Rectangle 7"/>
          <p:cNvSpPr>
            <a:spLocks noGrp="1" noChangeArrowheads="1"/>
          </p:cNvSpPr>
          <p:nvPr>
            <p:ph type="sldNum" sz="quarter" idx="5"/>
          </p:nvPr>
        </p:nvSpPr>
        <p:spPr>
          <a:noFill/>
        </p:spPr>
        <p:txBody>
          <a:bodyPr/>
          <a:lstStyle>
            <a:lvl1pPr>
              <a:defRPr sz="2200">
                <a:solidFill>
                  <a:schemeClr val="tx1"/>
                </a:solidFill>
                <a:latin typeface="Times New Roman" pitchFamily="18" charset="0"/>
              </a:defRPr>
            </a:lvl1pPr>
            <a:lvl2pPr marL="742950" indent="-285750">
              <a:defRPr sz="2200">
                <a:solidFill>
                  <a:schemeClr val="tx1"/>
                </a:solidFill>
                <a:latin typeface="Times New Roman" pitchFamily="18" charset="0"/>
              </a:defRPr>
            </a:lvl2pPr>
            <a:lvl3pPr marL="1143000" indent="-228600">
              <a:defRPr sz="2200">
                <a:solidFill>
                  <a:schemeClr val="tx1"/>
                </a:solidFill>
                <a:latin typeface="Times New Roman" pitchFamily="18" charset="0"/>
              </a:defRPr>
            </a:lvl3pPr>
            <a:lvl4pPr marL="1600200" indent="-228600">
              <a:defRPr sz="2200">
                <a:solidFill>
                  <a:schemeClr val="tx1"/>
                </a:solidFill>
                <a:latin typeface="Times New Roman" pitchFamily="18" charset="0"/>
              </a:defRPr>
            </a:lvl4pPr>
            <a:lvl5pPr marL="2057400" indent="-228600">
              <a:defRPr sz="2200">
                <a:solidFill>
                  <a:schemeClr val="tx1"/>
                </a:solidFill>
                <a:latin typeface="Times New Roman" pitchFamily="18" charset="0"/>
              </a:defRPr>
            </a:lvl5pPr>
            <a:lvl6pPr marL="2514600" indent="-228600" algn="ctr" eaLnBrk="0" fontAlgn="base" hangingPunct="0">
              <a:spcBef>
                <a:spcPct val="0"/>
              </a:spcBef>
              <a:spcAft>
                <a:spcPct val="0"/>
              </a:spcAft>
              <a:defRPr sz="2200">
                <a:solidFill>
                  <a:schemeClr val="tx1"/>
                </a:solidFill>
                <a:latin typeface="Times New Roman" pitchFamily="18" charset="0"/>
              </a:defRPr>
            </a:lvl6pPr>
            <a:lvl7pPr marL="2971800" indent="-228600" algn="ctr" eaLnBrk="0" fontAlgn="base" hangingPunct="0">
              <a:spcBef>
                <a:spcPct val="0"/>
              </a:spcBef>
              <a:spcAft>
                <a:spcPct val="0"/>
              </a:spcAft>
              <a:defRPr sz="2200">
                <a:solidFill>
                  <a:schemeClr val="tx1"/>
                </a:solidFill>
                <a:latin typeface="Times New Roman" pitchFamily="18" charset="0"/>
              </a:defRPr>
            </a:lvl7pPr>
            <a:lvl8pPr marL="3429000" indent="-228600" algn="ctr" eaLnBrk="0" fontAlgn="base" hangingPunct="0">
              <a:spcBef>
                <a:spcPct val="0"/>
              </a:spcBef>
              <a:spcAft>
                <a:spcPct val="0"/>
              </a:spcAft>
              <a:defRPr sz="2200">
                <a:solidFill>
                  <a:schemeClr val="tx1"/>
                </a:solidFill>
                <a:latin typeface="Times New Roman" pitchFamily="18" charset="0"/>
              </a:defRPr>
            </a:lvl8pPr>
            <a:lvl9pPr marL="3886200" indent="-228600" algn="ctr" eaLnBrk="0" fontAlgn="base" hangingPunct="0">
              <a:spcBef>
                <a:spcPct val="0"/>
              </a:spcBef>
              <a:spcAft>
                <a:spcPct val="0"/>
              </a:spcAft>
              <a:defRPr sz="2200">
                <a:solidFill>
                  <a:schemeClr val="tx1"/>
                </a:solidFill>
                <a:latin typeface="Times New Roman" pitchFamily="18" charset="0"/>
              </a:defRPr>
            </a:lvl9pPr>
          </a:lstStyle>
          <a:p>
            <a:fld id="{0769EAC8-F7FB-42A7-837C-8B061FE51D12}" type="slidenum">
              <a:rPr lang="en-US" sz="1200"/>
              <a:pPr/>
              <a:t>21</a:t>
            </a:fld>
            <a:endParaRPr lang="en-US" sz="1200"/>
          </a:p>
        </p:txBody>
      </p:sp>
      <p:sp>
        <p:nvSpPr>
          <p:cNvPr id="423939" name="Rectangle 2"/>
          <p:cNvSpPr>
            <a:spLocks noGrp="1" noRot="1" noChangeAspect="1" noChangeArrowheads="1" noTextEdit="1"/>
          </p:cNvSpPr>
          <p:nvPr>
            <p:ph type="sldImg"/>
          </p:nvPr>
        </p:nvSpPr>
        <p:spPr>
          <a:xfrm>
            <a:off x="906463" y="723900"/>
            <a:ext cx="4972050" cy="3729038"/>
          </a:xfrm>
          <a:ln/>
        </p:spPr>
      </p:sp>
      <p:sp>
        <p:nvSpPr>
          <p:cNvPr id="423940"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7"/>
          <p:cNvSpPr>
            <a:spLocks noGrp="1" noChangeArrowheads="1"/>
          </p:cNvSpPr>
          <p:nvPr>
            <p:ph type="sldNum" sz="quarter" idx="5"/>
          </p:nvPr>
        </p:nvSpPr>
        <p:spPr>
          <a:noFill/>
        </p:spPr>
        <p:txBody>
          <a:bodyPr/>
          <a:lstStyle>
            <a:lvl1pPr>
              <a:defRPr sz="2200">
                <a:solidFill>
                  <a:schemeClr val="tx1"/>
                </a:solidFill>
                <a:latin typeface="Times New Roman" pitchFamily="18" charset="0"/>
              </a:defRPr>
            </a:lvl1pPr>
            <a:lvl2pPr marL="742950" indent="-285750">
              <a:defRPr sz="2200">
                <a:solidFill>
                  <a:schemeClr val="tx1"/>
                </a:solidFill>
                <a:latin typeface="Times New Roman" pitchFamily="18" charset="0"/>
              </a:defRPr>
            </a:lvl2pPr>
            <a:lvl3pPr marL="1143000" indent="-228600">
              <a:defRPr sz="2200">
                <a:solidFill>
                  <a:schemeClr val="tx1"/>
                </a:solidFill>
                <a:latin typeface="Times New Roman" pitchFamily="18" charset="0"/>
              </a:defRPr>
            </a:lvl3pPr>
            <a:lvl4pPr marL="1600200" indent="-228600">
              <a:defRPr sz="2200">
                <a:solidFill>
                  <a:schemeClr val="tx1"/>
                </a:solidFill>
                <a:latin typeface="Times New Roman" pitchFamily="18" charset="0"/>
              </a:defRPr>
            </a:lvl4pPr>
            <a:lvl5pPr marL="2057400" indent="-228600">
              <a:defRPr sz="2200">
                <a:solidFill>
                  <a:schemeClr val="tx1"/>
                </a:solidFill>
                <a:latin typeface="Times New Roman" pitchFamily="18" charset="0"/>
              </a:defRPr>
            </a:lvl5pPr>
            <a:lvl6pPr marL="2514600" indent="-228600" algn="ctr" eaLnBrk="0" fontAlgn="base" hangingPunct="0">
              <a:spcBef>
                <a:spcPct val="0"/>
              </a:spcBef>
              <a:spcAft>
                <a:spcPct val="0"/>
              </a:spcAft>
              <a:defRPr sz="2200">
                <a:solidFill>
                  <a:schemeClr val="tx1"/>
                </a:solidFill>
                <a:latin typeface="Times New Roman" pitchFamily="18" charset="0"/>
              </a:defRPr>
            </a:lvl6pPr>
            <a:lvl7pPr marL="2971800" indent="-228600" algn="ctr" eaLnBrk="0" fontAlgn="base" hangingPunct="0">
              <a:spcBef>
                <a:spcPct val="0"/>
              </a:spcBef>
              <a:spcAft>
                <a:spcPct val="0"/>
              </a:spcAft>
              <a:defRPr sz="2200">
                <a:solidFill>
                  <a:schemeClr val="tx1"/>
                </a:solidFill>
                <a:latin typeface="Times New Roman" pitchFamily="18" charset="0"/>
              </a:defRPr>
            </a:lvl7pPr>
            <a:lvl8pPr marL="3429000" indent="-228600" algn="ctr" eaLnBrk="0" fontAlgn="base" hangingPunct="0">
              <a:spcBef>
                <a:spcPct val="0"/>
              </a:spcBef>
              <a:spcAft>
                <a:spcPct val="0"/>
              </a:spcAft>
              <a:defRPr sz="2200">
                <a:solidFill>
                  <a:schemeClr val="tx1"/>
                </a:solidFill>
                <a:latin typeface="Times New Roman" pitchFamily="18" charset="0"/>
              </a:defRPr>
            </a:lvl8pPr>
            <a:lvl9pPr marL="3886200" indent="-228600" algn="ctr" eaLnBrk="0" fontAlgn="base" hangingPunct="0">
              <a:spcBef>
                <a:spcPct val="0"/>
              </a:spcBef>
              <a:spcAft>
                <a:spcPct val="0"/>
              </a:spcAft>
              <a:defRPr sz="2200">
                <a:solidFill>
                  <a:schemeClr val="tx1"/>
                </a:solidFill>
                <a:latin typeface="Times New Roman" pitchFamily="18" charset="0"/>
              </a:defRPr>
            </a:lvl9pPr>
          </a:lstStyle>
          <a:p>
            <a:fld id="{1D46C67F-E768-40BC-94BC-BA8A5D073F07}" type="slidenum">
              <a:rPr lang="en-US" sz="1200"/>
              <a:pPr/>
              <a:t>24</a:t>
            </a:fld>
            <a:endParaRPr lang="en-US" sz="1200"/>
          </a:p>
        </p:txBody>
      </p:sp>
      <p:sp>
        <p:nvSpPr>
          <p:cNvPr id="427011" name="Rectangle 2"/>
          <p:cNvSpPr>
            <a:spLocks noGrp="1" noRot="1" noChangeAspect="1" noChangeArrowheads="1" noTextEdit="1"/>
          </p:cNvSpPr>
          <p:nvPr>
            <p:ph type="sldImg"/>
          </p:nvPr>
        </p:nvSpPr>
        <p:spPr>
          <a:xfrm>
            <a:off x="906463" y="723900"/>
            <a:ext cx="4972050" cy="3729038"/>
          </a:xfrm>
          <a:ln/>
        </p:spPr>
      </p:sp>
      <p:sp>
        <p:nvSpPr>
          <p:cNvPr id="427012"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9058" name="Rectangle 7"/>
          <p:cNvSpPr>
            <a:spLocks noGrp="1" noChangeArrowheads="1"/>
          </p:cNvSpPr>
          <p:nvPr>
            <p:ph type="sldNum" sz="quarter" idx="5"/>
          </p:nvPr>
        </p:nvSpPr>
        <p:spPr>
          <a:noFill/>
        </p:spPr>
        <p:txBody>
          <a:bodyPr/>
          <a:lstStyle>
            <a:lvl1pPr>
              <a:defRPr sz="2200">
                <a:solidFill>
                  <a:schemeClr val="tx1"/>
                </a:solidFill>
                <a:latin typeface="Times New Roman" pitchFamily="18" charset="0"/>
              </a:defRPr>
            </a:lvl1pPr>
            <a:lvl2pPr marL="742950" indent="-285750">
              <a:defRPr sz="2200">
                <a:solidFill>
                  <a:schemeClr val="tx1"/>
                </a:solidFill>
                <a:latin typeface="Times New Roman" pitchFamily="18" charset="0"/>
              </a:defRPr>
            </a:lvl2pPr>
            <a:lvl3pPr marL="1143000" indent="-228600">
              <a:defRPr sz="2200">
                <a:solidFill>
                  <a:schemeClr val="tx1"/>
                </a:solidFill>
                <a:latin typeface="Times New Roman" pitchFamily="18" charset="0"/>
              </a:defRPr>
            </a:lvl3pPr>
            <a:lvl4pPr marL="1600200" indent="-228600">
              <a:defRPr sz="2200">
                <a:solidFill>
                  <a:schemeClr val="tx1"/>
                </a:solidFill>
                <a:latin typeface="Times New Roman" pitchFamily="18" charset="0"/>
              </a:defRPr>
            </a:lvl4pPr>
            <a:lvl5pPr marL="2057400" indent="-228600">
              <a:defRPr sz="2200">
                <a:solidFill>
                  <a:schemeClr val="tx1"/>
                </a:solidFill>
                <a:latin typeface="Times New Roman" pitchFamily="18" charset="0"/>
              </a:defRPr>
            </a:lvl5pPr>
            <a:lvl6pPr marL="2514600" indent="-228600" algn="ctr" eaLnBrk="0" fontAlgn="base" hangingPunct="0">
              <a:spcBef>
                <a:spcPct val="0"/>
              </a:spcBef>
              <a:spcAft>
                <a:spcPct val="0"/>
              </a:spcAft>
              <a:defRPr sz="2200">
                <a:solidFill>
                  <a:schemeClr val="tx1"/>
                </a:solidFill>
                <a:latin typeface="Times New Roman" pitchFamily="18" charset="0"/>
              </a:defRPr>
            </a:lvl6pPr>
            <a:lvl7pPr marL="2971800" indent="-228600" algn="ctr" eaLnBrk="0" fontAlgn="base" hangingPunct="0">
              <a:spcBef>
                <a:spcPct val="0"/>
              </a:spcBef>
              <a:spcAft>
                <a:spcPct val="0"/>
              </a:spcAft>
              <a:defRPr sz="2200">
                <a:solidFill>
                  <a:schemeClr val="tx1"/>
                </a:solidFill>
                <a:latin typeface="Times New Roman" pitchFamily="18" charset="0"/>
              </a:defRPr>
            </a:lvl7pPr>
            <a:lvl8pPr marL="3429000" indent="-228600" algn="ctr" eaLnBrk="0" fontAlgn="base" hangingPunct="0">
              <a:spcBef>
                <a:spcPct val="0"/>
              </a:spcBef>
              <a:spcAft>
                <a:spcPct val="0"/>
              </a:spcAft>
              <a:defRPr sz="2200">
                <a:solidFill>
                  <a:schemeClr val="tx1"/>
                </a:solidFill>
                <a:latin typeface="Times New Roman" pitchFamily="18" charset="0"/>
              </a:defRPr>
            </a:lvl8pPr>
            <a:lvl9pPr marL="3886200" indent="-228600" algn="ctr" eaLnBrk="0" fontAlgn="base" hangingPunct="0">
              <a:spcBef>
                <a:spcPct val="0"/>
              </a:spcBef>
              <a:spcAft>
                <a:spcPct val="0"/>
              </a:spcAft>
              <a:defRPr sz="2200">
                <a:solidFill>
                  <a:schemeClr val="tx1"/>
                </a:solidFill>
                <a:latin typeface="Times New Roman" pitchFamily="18" charset="0"/>
              </a:defRPr>
            </a:lvl9pPr>
          </a:lstStyle>
          <a:p>
            <a:fld id="{E305FA8B-C39E-4BCC-8BD5-962B1F683F1B}" type="slidenum">
              <a:rPr lang="en-US" sz="1200"/>
              <a:pPr/>
              <a:t>25</a:t>
            </a:fld>
            <a:endParaRPr lang="en-US" sz="1200"/>
          </a:p>
        </p:txBody>
      </p:sp>
      <p:sp>
        <p:nvSpPr>
          <p:cNvPr id="429059" name="Rectangle 2"/>
          <p:cNvSpPr>
            <a:spLocks noGrp="1" noRot="1" noChangeAspect="1" noChangeArrowheads="1" noTextEdit="1"/>
          </p:cNvSpPr>
          <p:nvPr>
            <p:ph type="sldImg"/>
          </p:nvPr>
        </p:nvSpPr>
        <p:spPr>
          <a:xfrm>
            <a:off x="906463" y="723900"/>
            <a:ext cx="4972050" cy="3729038"/>
          </a:xfrm>
          <a:ln/>
        </p:spPr>
      </p:sp>
      <p:sp>
        <p:nvSpPr>
          <p:cNvPr id="429060"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4"/>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tx1">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sz="1800">
              <a:latin typeface="+mn-lt"/>
            </a:endParaRPr>
          </a:p>
        </p:txBody>
      </p:sp>
      <p:sp>
        <p:nvSpPr>
          <p:cNvPr id="5" name="Freeform 5"/>
          <p:cNvSpPr>
            <a:spLocks/>
          </p:cNvSpPr>
          <p:nvPr/>
        </p:nvSpPr>
        <p:spPr bwMode="auto">
          <a:xfrm>
            <a:off x="6300788" y="0"/>
            <a:ext cx="2843212"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tx1">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sz="1800">
              <a:latin typeface="+mn-lt"/>
            </a:endParaRPr>
          </a:p>
        </p:txBody>
      </p:sp>
      <p:pic>
        <p:nvPicPr>
          <p:cNvPr id="6" name="Straight Connector 6"/>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275263"/>
            <a:ext cx="7380288" cy="98425"/>
          </a:xfrm>
          <a:prstGeom prst="rect">
            <a:avLst/>
          </a:prstGeom>
          <a:solidFill>
            <a:srgbClr val="A5002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7" name="Picture 8" descr="GrbRG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13" y="476250"/>
            <a:ext cx="1160462"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7526" name="Title Placeholder 8"/>
          <p:cNvSpPr>
            <a:spLocks noGrp="1"/>
          </p:cNvSpPr>
          <p:nvPr>
            <p:ph type="ctrTitle"/>
          </p:nvPr>
        </p:nvSpPr>
        <p:spPr>
          <a:xfrm>
            <a:off x="1908175" y="476250"/>
            <a:ext cx="6118225" cy="1470025"/>
          </a:xfrm>
        </p:spPr>
        <p:txBody>
          <a:bodyPr/>
          <a:lstStyle>
            <a:lvl1pPr>
              <a:defRPr sz="2000"/>
            </a:lvl1pPr>
          </a:lstStyle>
          <a:p>
            <a:r>
              <a:rPr lang="en-US" smtClean="0"/>
              <a:t>Click to edit Master title style</a:t>
            </a:r>
            <a:endParaRPr lang="en-US"/>
          </a:p>
        </p:txBody>
      </p:sp>
      <p:sp>
        <p:nvSpPr>
          <p:cNvPr id="107527" name="Text Placeholder 29"/>
          <p:cNvSpPr>
            <a:spLocks noGrp="1"/>
          </p:cNvSpPr>
          <p:nvPr>
            <p:ph type="subTitle" idx="1"/>
          </p:nvPr>
        </p:nvSpPr>
        <p:spPr>
          <a:xfrm>
            <a:off x="0" y="4459288"/>
            <a:ext cx="8569325" cy="625475"/>
          </a:xfrm>
        </p:spPr>
        <p:txBody>
          <a:bodyPr/>
          <a:lstStyle>
            <a:lvl1pPr marL="36513" indent="0">
              <a:buFont typeface="Arial" charset="0"/>
              <a:buNone/>
              <a:defRPr sz="2000" b="1">
                <a:solidFill>
                  <a:schemeClr val="tx1"/>
                </a:solidFill>
                <a:latin typeface="Verdana" pitchFamily="34" charset="0"/>
              </a:defRPr>
            </a:lvl1pPr>
          </a:lstStyle>
          <a:p>
            <a:r>
              <a:rPr lang="en-US" smtClean="0"/>
              <a:t>Click to edit Master subtitle style</a:t>
            </a:r>
            <a:endParaRPr lang="en-US"/>
          </a:p>
        </p:txBody>
      </p:sp>
    </p:spTree>
    <p:extLst>
      <p:ext uri="{BB962C8B-B14F-4D97-AF65-F5344CB8AC3E}">
        <p14:creationId xmlns:p14="http://schemas.microsoft.com/office/powerpoint/2010/main" val="3634463537"/>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C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Tree>
    <p:extLst>
      <p:ext uri="{BB962C8B-B14F-4D97-AF65-F5344CB8AC3E}">
        <p14:creationId xmlns:p14="http://schemas.microsoft.com/office/powerpoint/2010/main" val="235775023"/>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135688" y="71438"/>
            <a:ext cx="1892300" cy="5949950"/>
          </a:xfrm>
        </p:spPr>
        <p:txBody>
          <a:bodyPr vert="eaVert"/>
          <a:lstStyle/>
          <a:p>
            <a:r>
              <a:rPr lang="en-US" smtClean="0"/>
              <a:t>Click to edit Master title style</a:t>
            </a:r>
            <a:endParaRPr lang="sr-Latn-CS"/>
          </a:p>
        </p:txBody>
      </p:sp>
      <p:sp>
        <p:nvSpPr>
          <p:cNvPr id="3" name="Vertical Text Placeholder 2"/>
          <p:cNvSpPr>
            <a:spLocks noGrp="1"/>
          </p:cNvSpPr>
          <p:nvPr>
            <p:ph type="body" orient="vert" idx="1"/>
          </p:nvPr>
        </p:nvSpPr>
        <p:spPr>
          <a:xfrm>
            <a:off x="457200" y="71438"/>
            <a:ext cx="5526088" cy="59499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Tree>
    <p:extLst>
      <p:ext uri="{BB962C8B-B14F-4D97-AF65-F5344CB8AC3E}">
        <p14:creationId xmlns:p14="http://schemas.microsoft.com/office/powerpoint/2010/main" val="362935904"/>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71438"/>
            <a:ext cx="7559675" cy="6477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68313" y="981075"/>
            <a:ext cx="7559675" cy="5040313"/>
          </a:xfrm>
        </p:spPr>
        <p:txBody>
          <a:bodyPr/>
          <a:lstStyle/>
          <a:p>
            <a:pPr lvl="0"/>
            <a:r>
              <a:rPr lang="en-US" noProof="0" smtClean="0"/>
              <a:t>Click icon to add table</a:t>
            </a:r>
            <a:endParaRPr lang="en-US" noProof="0"/>
          </a:p>
        </p:txBody>
      </p:sp>
    </p:spTree>
    <p:extLst>
      <p:ext uri="{BB962C8B-B14F-4D97-AF65-F5344CB8AC3E}">
        <p14:creationId xmlns:p14="http://schemas.microsoft.com/office/powerpoint/2010/main" val="3491622748"/>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bg1"/>
                </a:solidFill>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17E8E5E2-7714-470B-85C2-022323FDDA0C}" type="datetime1">
              <a:rPr lang="en-US"/>
              <a:pPr>
                <a:defRPr/>
              </a:pPr>
              <a:t>12/18/2014</a:t>
            </a:fld>
            <a:endParaRPr lang="en-US"/>
          </a:p>
        </p:txBody>
      </p:sp>
      <p:sp>
        <p:nvSpPr>
          <p:cNvPr id="5" name="Footer Placeholder 4"/>
          <p:cNvSpPr>
            <a:spLocks noGrp="1"/>
          </p:cNvSpPr>
          <p:nvPr>
            <p:ph type="ftr" sz="quarter" idx="11"/>
          </p:nvPr>
        </p:nvSpPr>
        <p:spPr/>
        <p:txBody>
          <a:bodyPr/>
          <a:lstStyle>
            <a:lvl1pPr>
              <a:defRPr/>
            </a:lvl1pPr>
          </a:lstStyle>
          <a:p>
            <a:pPr>
              <a:defRPr/>
            </a:pPr>
            <a:r>
              <a:rPr lang="sr-Cyrl-RS"/>
              <a:t>страница </a:t>
            </a:r>
            <a:endParaRPr lang="en-US"/>
          </a:p>
        </p:txBody>
      </p:sp>
    </p:spTree>
    <p:extLst>
      <p:ext uri="{BB962C8B-B14F-4D97-AF65-F5344CB8AC3E}">
        <p14:creationId xmlns:p14="http://schemas.microsoft.com/office/powerpoint/2010/main" val="3635751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1"/>
        </a:solidFill>
        <a:effectLst/>
      </p:bgPr>
    </p:bg>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457950"/>
            <a:ext cx="914400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Oval 4"/>
          <p:cNvSpPr>
            <a:spLocks noChangeAspect="1"/>
          </p:cNvSpPr>
          <p:nvPr/>
        </p:nvSpPr>
        <p:spPr>
          <a:xfrm>
            <a:off x="179512" y="6515473"/>
            <a:ext cx="288787" cy="270669"/>
          </a:xfrm>
          <a:prstGeom prst="ellipse">
            <a:avLst/>
          </a:prstGeom>
          <a:solidFill>
            <a:schemeClr val="accent5">
              <a:lumMod val="50000"/>
            </a:schemeClr>
          </a:solidFill>
        </p:spPr>
        <p:style>
          <a:lnRef idx="0">
            <a:schemeClr val="accent1"/>
          </a:lnRef>
          <a:fillRef idx="3">
            <a:schemeClr val="accent1"/>
          </a:fillRef>
          <a:effectRef idx="3">
            <a:schemeClr val="accent1"/>
          </a:effectRef>
          <a:fontRef idx="minor">
            <a:schemeClr val="lt1"/>
          </a:fontRef>
        </p:style>
        <p:txBody>
          <a:bodyPr wrap="none" lIns="9144" rIns="9144" anchor="ctr"/>
          <a:lstStyle/>
          <a:p>
            <a:pPr algn="ctr">
              <a:defRPr/>
            </a:pPr>
            <a:fld id="{EE1FE01F-5937-42D3-AE99-8AF0E6A52A51}" type="slidenum">
              <a:rPr lang="en-US" sz="1050"/>
              <a:pPr algn="ctr">
                <a:defRPr/>
              </a:pPr>
              <a:t>‹#›</a:t>
            </a:fld>
            <a:endParaRPr lang="en-US" sz="1050" dirty="0"/>
          </a:p>
        </p:txBody>
      </p:sp>
      <p:sp>
        <p:nvSpPr>
          <p:cNvPr id="2" name="Title 1"/>
          <p:cNvSpPr>
            <a:spLocks noGrp="1"/>
          </p:cNvSpPr>
          <p:nvPr>
            <p:ph type="title"/>
          </p:nvPr>
        </p:nvSpPr>
        <p:spPr/>
        <p:txBody>
          <a:bodyPr/>
          <a:lstStyle>
            <a:lvl1pPr>
              <a:defRPr>
                <a:solidFill>
                  <a:schemeClr val="accent5">
                    <a:lumMod val="50000"/>
                  </a:schemeClr>
                </a:solidFill>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a:solidFill>
                  <a:schemeClr val="accent5">
                    <a:lumMod val="50000"/>
                  </a:schemeClr>
                </a:solidFill>
                <a:latin typeface="Verdana" pitchFamily="34" charset="0"/>
                <a:ea typeface="Verdana" pitchFamily="34" charset="0"/>
                <a:cs typeface="Verdana" pitchFamily="34" charset="0"/>
              </a:defRPr>
            </a:lvl1pPr>
            <a:lvl2pPr>
              <a:defRPr>
                <a:solidFill>
                  <a:schemeClr val="accent5">
                    <a:lumMod val="50000"/>
                  </a:schemeClr>
                </a:solidFill>
                <a:latin typeface="Verdana" pitchFamily="34" charset="0"/>
                <a:ea typeface="Verdana" pitchFamily="34" charset="0"/>
                <a:cs typeface="Verdana" pitchFamily="34" charset="0"/>
              </a:defRPr>
            </a:lvl2pPr>
            <a:lvl3pPr>
              <a:defRPr>
                <a:solidFill>
                  <a:schemeClr val="accent5">
                    <a:lumMod val="50000"/>
                  </a:schemeClr>
                </a:solidFill>
                <a:latin typeface="Verdana" pitchFamily="34" charset="0"/>
                <a:ea typeface="Verdana" pitchFamily="34" charset="0"/>
                <a:cs typeface="Verdana" pitchFamily="34" charset="0"/>
              </a:defRPr>
            </a:lvl3pPr>
            <a:lvl4pPr>
              <a:defRPr>
                <a:solidFill>
                  <a:schemeClr val="accent5">
                    <a:lumMod val="50000"/>
                  </a:schemeClr>
                </a:solidFill>
                <a:latin typeface="Verdana" pitchFamily="34" charset="0"/>
                <a:ea typeface="Verdana" pitchFamily="34" charset="0"/>
                <a:cs typeface="Verdana" pitchFamily="34" charset="0"/>
              </a:defRPr>
            </a:lvl4pPr>
            <a:lvl5pPr>
              <a:defRPr>
                <a:solidFill>
                  <a:schemeClr val="accent5">
                    <a:lumMod val="50000"/>
                  </a:schemeClr>
                </a:solidFill>
                <a:latin typeface="Verdana" pitchFamily="34" charset="0"/>
                <a:ea typeface="Verdana" pitchFamily="34" charset="0"/>
                <a:cs typeface="Verdana"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659816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6E3A321-0694-4F8A-A8F0-6D634D739360}" type="datetime1">
              <a:rPr lang="en-US"/>
              <a:pPr>
                <a:defRPr/>
              </a:pPr>
              <a:t>12/18/2014</a:t>
            </a:fld>
            <a:endParaRPr lang="en-US"/>
          </a:p>
        </p:txBody>
      </p:sp>
      <p:sp>
        <p:nvSpPr>
          <p:cNvPr id="5" name="Footer Placeholder 4"/>
          <p:cNvSpPr>
            <a:spLocks noGrp="1"/>
          </p:cNvSpPr>
          <p:nvPr>
            <p:ph type="ftr" sz="quarter" idx="11"/>
          </p:nvPr>
        </p:nvSpPr>
        <p:spPr/>
        <p:txBody>
          <a:bodyPr/>
          <a:lstStyle>
            <a:lvl1pPr>
              <a:defRPr/>
            </a:lvl1pPr>
          </a:lstStyle>
          <a:p>
            <a:pPr>
              <a:defRPr/>
            </a:pPr>
            <a:r>
              <a:rPr lang="sr-Cyrl-RS"/>
              <a:t>страница </a:t>
            </a:r>
            <a:endParaRPr lang="en-US"/>
          </a:p>
        </p:txBody>
      </p:sp>
      <p:sp>
        <p:nvSpPr>
          <p:cNvPr id="6" name="Slide Number Placeholder 5"/>
          <p:cNvSpPr>
            <a:spLocks noGrp="1"/>
          </p:cNvSpPr>
          <p:nvPr>
            <p:ph type="sldNum" sz="quarter" idx="12"/>
          </p:nvPr>
        </p:nvSpPr>
        <p:spPr/>
        <p:txBody>
          <a:bodyPr/>
          <a:lstStyle>
            <a:lvl1pPr>
              <a:defRPr/>
            </a:lvl1pPr>
          </a:lstStyle>
          <a:p>
            <a:pPr>
              <a:defRPr/>
            </a:pPr>
            <a:fld id="{BCD47506-0403-4E59-966F-DEC4781AA4F9}" type="slidenum">
              <a:rPr lang="en-US"/>
              <a:pPr>
                <a:defRPr/>
              </a:pPr>
              <a:t>‹#›</a:t>
            </a:fld>
            <a:endParaRPr lang="en-US"/>
          </a:p>
        </p:txBody>
      </p:sp>
    </p:spTree>
    <p:extLst>
      <p:ext uri="{BB962C8B-B14F-4D97-AF65-F5344CB8AC3E}">
        <p14:creationId xmlns:p14="http://schemas.microsoft.com/office/powerpoint/2010/main" val="23646271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D20CE1EE-76E2-4065-91C8-E52F353D2E95}" type="datetime1">
              <a:rPr lang="en-US"/>
              <a:pPr>
                <a:defRPr/>
              </a:pPr>
              <a:t>12/18/2014</a:t>
            </a:fld>
            <a:endParaRPr lang="en-US"/>
          </a:p>
        </p:txBody>
      </p:sp>
      <p:sp>
        <p:nvSpPr>
          <p:cNvPr id="6" name="Footer Placeholder 4"/>
          <p:cNvSpPr>
            <a:spLocks noGrp="1"/>
          </p:cNvSpPr>
          <p:nvPr>
            <p:ph type="ftr" sz="quarter" idx="11"/>
          </p:nvPr>
        </p:nvSpPr>
        <p:spPr/>
        <p:txBody>
          <a:bodyPr/>
          <a:lstStyle>
            <a:lvl1pPr>
              <a:defRPr/>
            </a:lvl1pPr>
          </a:lstStyle>
          <a:p>
            <a:pPr>
              <a:defRPr/>
            </a:pPr>
            <a:r>
              <a:rPr lang="sr-Cyrl-RS"/>
              <a:t>страница </a:t>
            </a:r>
            <a:endParaRPr lang="en-US"/>
          </a:p>
        </p:txBody>
      </p:sp>
      <p:sp>
        <p:nvSpPr>
          <p:cNvPr id="7" name="Slide Number Placeholder 5"/>
          <p:cNvSpPr>
            <a:spLocks noGrp="1"/>
          </p:cNvSpPr>
          <p:nvPr>
            <p:ph type="sldNum" sz="quarter" idx="12"/>
          </p:nvPr>
        </p:nvSpPr>
        <p:spPr/>
        <p:txBody>
          <a:bodyPr/>
          <a:lstStyle>
            <a:lvl1pPr>
              <a:defRPr/>
            </a:lvl1pPr>
          </a:lstStyle>
          <a:p>
            <a:pPr>
              <a:defRPr/>
            </a:pPr>
            <a:fld id="{AD29C6F6-51F1-41CD-9BA0-E1D15851517A}" type="slidenum">
              <a:rPr lang="en-US"/>
              <a:pPr>
                <a:defRPr/>
              </a:pPr>
              <a:t>‹#›</a:t>
            </a:fld>
            <a:endParaRPr lang="en-US"/>
          </a:p>
        </p:txBody>
      </p:sp>
    </p:spTree>
    <p:extLst>
      <p:ext uri="{BB962C8B-B14F-4D97-AF65-F5344CB8AC3E}">
        <p14:creationId xmlns:p14="http://schemas.microsoft.com/office/powerpoint/2010/main" val="14152381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37EAB4EE-6022-400B-9811-14F2D074026A}" type="datetime1">
              <a:rPr lang="en-US"/>
              <a:pPr>
                <a:defRPr/>
              </a:pPr>
              <a:t>12/18/2014</a:t>
            </a:fld>
            <a:endParaRPr lang="en-US"/>
          </a:p>
        </p:txBody>
      </p:sp>
      <p:sp>
        <p:nvSpPr>
          <p:cNvPr id="8" name="Footer Placeholder 4"/>
          <p:cNvSpPr>
            <a:spLocks noGrp="1"/>
          </p:cNvSpPr>
          <p:nvPr>
            <p:ph type="ftr" sz="quarter" idx="11"/>
          </p:nvPr>
        </p:nvSpPr>
        <p:spPr/>
        <p:txBody>
          <a:bodyPr/>
          <a:lstStyle>
            <a:lvl1pPr>
              <a:defRPr/>
            </a:lvl1pPr>
          </a:lstStyle>
          <a:p>
            <a:pPr>
              <a:defRPr/>
            </a:pPr>
            <a:r>
              <a:rPr lang="sr-Cyrl-RS"/>
              <a:t>страница </a:t>
            </a:r>
            <a:endParaRPr lang="en-US"/>
          </a:p>
        </p:txBody>
      </p:sp>
      <p:sp>
        <p:nvSpPr>
          <p:cNvPr id="9" name="Slide Number Placeholder 5"/>
          <p:cNvSpPr>
            <a:spLocks noGrp="1"/>
          </p:cNvSpPr>
          <p:nvPr>
            <p:ph type="sldNum" sz="quarter" idx="12"/>
          </p:nvPr>
        </p:nvSpPr>
        <p:spPr/>
        <p:txBody>
          <a:bodyPr/>
          <a:lstStyle>
            <a:lvl1pPr>
              <a:defRPr/>
            </a:lvl1pPr>
          </a:lstStyle>
          <a:p>
            <a:pPr>
              <a:defRPr/>
            </a:pPr>
            <a:fld id="{CA639308-A19C-4BFF-A94E-850EA711665E}" type="slidenum">
              <a:rPr lang="en-US"/>
              <a:pPr>
                <a:defRPr/>
              </a:pPr>
              <a:t>‹#›</a:t>
            </a:fld>
            <a:endParaRPr lang="en-US"/>
          </a:p>
        </p:txBody>
      </p:sp>
    </p:spTree>
    <p:extLst>
      <p:ext uri="{BB962C8B-B14F-4D97-AF65-F5344CB8AC3E}">
        <p14:creationId xmlns:p14="http://schemas.microsoft.com/office/powerpoint/2010/main" val="1063131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145B7CEC-170A-44EB-BE35-A3E12750B4E7}" type="datetime1">
              <a:rPr lang="en-US"/>
              <a:pPr>
                <a:defRPr/>
              </a:pPr>
              <a:t>12/18/2014</a:t>
            </a:fld>
            <a:endParaRPr lang="en-US"/>
          </a:p>
        </p:txBody>
      </p:sp>
      <p:sp>
        <p:nvSpPr>
          <p:cNvPr id="4" name="Footer Placeholder 4"/>
          <p:cNvSpPr>
            <a:spLocks noGrp="1"/>
          </p:cNvSpPr>
          <p:nvPr>
            <p:ph type="ftr" sz="quarter" idx="11"/>
          </p:nvPr>
        </p:nvSpPr>
        <p:spPr/>
        <p:txBody>
          <a:bodyPr/>
          <a:lstStyle>
            <a:lvl1pPr>
              <a:defRPr/>
            </a:lvl1pPr>
          </a:lstStyle>
          <a:p>
            <a:pPr>
              <a:defRPr/>
            </a:pPr>
            <a:r>
              <a:rPr lang="sr-Cyrl-RS"/>
              <a:t>страница </a:t>
            </a:r>
            <a:endParaRPr lang="en-US"/>
          </a:p>
        </p:txBody>
      </p:sp>
      <p:sp>
        <p:nvSpPr>
          <p:cNvPr id="5" name="Slide Number Placeholder 5"/>
          <p:cNvSpPr>
            <a:spLocks noGrp="1"/>
          </p:cNvSpPr>
          <p:nvPr>
            <p:ph type="sldNum" sz="quarter" idx="12"/>
          </p:nvPr>
        </p:nvSpPr>
        <p:spPr/>
        <p:txBody>
          <a:bodyPr/>
          <a:lstStyle>
            <a:lvl1pPr>
              <a:defRPr/>
            </a:lvl1pPr>
          </a:lstStyle>
          <a:p>
            <a:pPr>
              <a:defRPr/>
            </a:pPr>
            <a:fld id="{2BD7F90B-B8AF-4E22-A5DE-448C5D36B74C}" type="slidenum">
              <a:rPr lang="en-US"/>
              <a:pPr>
                <a:defRPr/>
              </a:pPr>
              <a:t>‹#›</a:t>
            </a:fld>
            <a:endParaRPr lang="en-US"/>
          </a:p>
        </p:txBody>
      </p:sp>
    </p:spTree>
    <p:extLst>
      <p:ext uri="{BB962C8B-B14F-4D97-AF65-F5344CB8AC3E}">
        <p14:creationId xmlns:p14="http://schemas.microsoft.com/office/powerpoint/2010/main" val="7506366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6546450-5DC5-487C-83C4-488B38FEDA34}" type="datetime1">
              <a:rPr lang="en-US"/>
              <a:pPr>
                <a:defRPr/>
              </a:pPr>
              <a:t>12/18/2014</a:t>
            </a:fld>
            <a:endParaRPr lang="en-US"/>
          </a:p>
        </p:txBody>
      </p:sp>
      <p:sp>
        <p:nvSpPr>
          <p:cNvPr id="3" name="Footer Placeholder 4"/>
          <p:cNvSpPr>
            <a:spLocks noGrp="1"/>
          </p:cNvSpPr>
          <p:nvPr>
            <p:ph type="ftr" sz="quarter" idx="11"/>
          </p:nvPr>
        </p:nvSpPr>
        <p:spPr/>
        <p:txBody>
          <a:bodyPr/>
          <a:lstStyle>
            <a:lvl1pPr>
              <a:defRPr/>
            </a:lvl1pPr>
          </a:lstStyle>
          <a:p>
            <a:pPr>
              <a:defRPr/>
            </a:pPr>
            <a:r>
              <a:rPr lang="sr-Cyrl-RS"/>
              <a:t>страница </a:t>
            </a:r>
            <a:endParaRPr lang="en-US"/>
          </a:p>
        </p:txBody>
      </p:sp>
      <p:sp>
        <p:nvSpPr>
          <p:cNvPr id="4" name="Slide Number Placeholder 5"/>
          <p:cNvSpPr>
            <a:spLocks noGrp="1"/>
          </p:cNvSpPr>
          <p:nvPr>
            <p:ph type="sldNum" sz="quarter" idx="12"/>
          </p:nvPr>
        </p:nvSpPr>
        <p:spPr/>
        <p:txBody>
          <a:bodyPr/>
          <a:lstStyle>
            <a:lvl1pPr>
              <a:defRPr/>
            </a:lvl1pPr>
          </a:lstStyle>
          <a:p>
            <a:pPr>
              <a:defRPr/>
            </a:pPr>
            <a:fld id="{9F150180-9C7E-40BD-A8C6-5196F2FE36D7}" type="slidenum">
              <a:rPr lang="en-US"/>
              <a:pPr>
                <a:defRPr/>
              </a:pPr>
              <a:t>‹#›</a:t>
            </a:fld>
            <a:endParaRPr lang="en-US"/>
          </a:p>
        </p:txBody>
      </p:sp>
    </p:spTree>
    <p:extLst>
      <p:ext uri="{BB962C8B-B14F-4D97-AF65-F5344CB8AC3E}">
        <p14:creationId xmlns:p14="http://schemas.microsoft.com/office/powerpoint/2010/main" val="558197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C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Tree>
    <p:extLst>
      <p:ext uri="{BB962C8B-B14F-4D97-AF65-F5344CB8AC3E}">
        <p14:creationId xmlns:p14="http://schemas.microsoft.com/office/powerpoint/2010/main" val="3927878671"/>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2A610B1-8A4B-408F-8A78-7F85EC8F1047}" type="datetime1">
              <a:rPr lang="en-US"/>
              <a:pPr>
                <a:defRPr/>
              </a:pPr>
              <a:t>12/18/2014</a:t>
            </a:fld>
            <a:endParaRPr lang="en-US"/>
          </a:p>
        </p:txBody>
      </p:sp>
      <p:sp>
        <p:nvSpPr>
          <p:cNvPr id="6" name="Footer Placeholder 4"/>
          <p:cNvSpPr>
            <a:spLocks noGrp="1"/>
          </p:cNvSpPr>
          <p:nvPr>
            <p:ph type="ftr" sz="quarter" idx="11"/>
          </p:nvPr>
        </p:nvSpPr>
        <p:spPr/>
        <p:txBody>
          <a:bodyPr/>
          <a:lstStyle>
            <a:lvl1pPr>
              <a:defRPr/>
            </a:lvl1pPr>
          </a:lstStyle>
          <a:p>
            <a:pPr>
              <a:defRPr/>
            </a:pPr>
            <a:r>
              <a:rPr lang="sr-Cyrl-RS"/>
              <a:t>страница </a:t>
            </a:r>
            <a:endParaRPr lang="en-US"/>
          </a:p>
        </p:txBody>
      </p:sp>
      <p:sp>
        <p:nvSpPr>
          <p:cNvPr id="7" name="Slide Number Placeholder 5"/>
          <p:cNvSpPr>
            <a:spLocks noGrp="1"/>
          </p:cNvSpPr>
          <p:nvPr>
            <p:ph type="sldNum" sz="quarter" idx="12"/>
          </p:nvPr>
        </p:nvSpPr>
        <p:spPr/>
        <p:txBody>
          <a:bodyPr/>
          <a:lstStyle>
            <a:lvl1pPr>
              <a:defRPr/>
            </a:lvl1pPr>
          </a:lstStyle>
          <a:p>
            <a:pPr>
              <a:defRPr/>
            </a:pPr>
            <a:fld id="{F6848AA2-968C-481D-87BC-7E41DE2A04A0}" type="slidenum">
              <a:rPr lang="en-US"/>
              <a:pPr>
                <a:defRPr/>
              </a:pPr>
              <a:t>‹#›</a:t>
            </a:fld>
            <a:endParaRPr lang="en-US"/>
          </a:p>
        </p:txBody>
      </p:sp>
    </p:spTree>
    <p:extLst>
      <p:ext uri="{BB962C8B-B14F-4D97-AF65-F5344CB8AC3E}">
        <p14:creationId xmlns:p14="http://schemas.microsoft.com/office/powerpoint/2010/main" val="24229613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83F1130-A543-4FE2-8E22-661C4A057CA0}" type="datetime1">
              <a:rPr lang="en-US"/>
              <a:pPr>
                <a:defRPr/>
              </a:pPr>
              <a:t>12/18/2014</a:t>
            </a:fld>
            <a:endParaRPr lang="en-US"/>
          </a:p>
        </p:txBody>
      </p:sp>
      <p:sp>
        <p:nvSpPr>
          <p:cNvPr id="6" name="Footer Placeholder 4"/>
          <p:cNvSpPr>
            <a:spLocks noGrp="1"/>
          </p:cNvSpPr>
          <p:nvPr>
            <p:ph type="ftr" sz="quarter" idx="11"/>
          </p:nvPr>
        </p:nvSpPr>
        <p:spPr/>
        <p:txBody>
          <a:bodyPr/>
          <a:lstStyle>
            <a:lvl1pPr>
              <a:defRPr/>
            </a:lvl1pPr>
          </a:lstStyle>
          <a:p>
            <a:pPr>
              <a:defRPr/>
            </a:pPr>
            <a:r>
              <a:rPr lang="sr-Cyrl-RS"/>
              <a:t>страница </a:t>
            </a:r>
            <a:endParaRPr lang="en-US"/>
          </a:p>
        </p:txBody>
      </p:sp>
      <p:sp>
        <p:nvSpPr>
          <p:cNvPr id="7" name="Slide Number Placeholder 5"/>
          <p:cNvSpPr>
            <a:spLocks noGrp="1"/>
          </p:cNvSpPr>
          <p:nvPr>
            <p:ph type="sldNum" sz="quarter" idx="12"/>
          </p:nvPr>
        </p:nvSpPr>
        <p:spPr/>
        <p:txBody>
          <a:bodyPr/>
          <a:lstStyle>
            <a:lvl1pPr>
              <a:defRPr/>
            </a:lvl1pPr>
          </a:lstStyle>
          <a:p>
            <a:pPr>
              <a:defRPr/>
            </a:pPr>
            <a:fld id="{1B4C8BA9-B32E-403B-AEAD-8AEF09A32BDB}" type="slidenum">
              <a:rPr lang="en-US"/>
              <a:pPr>
                <a:defRPr/>
              </a:pPr>
              <a:t>‹#›</a:t>
            </a:fld>
            <a:endParaRPr lang="en-US"/>
          </a:p>
        </p:txBody>
      </p:sp>
    </p:spTree>
    <p:extLst>
      <p:ext uri="{BB962C8B-B14F-4D97-AF65-F5344CB8AC3E}">
        <p14:creationId xmlns:p14="http://schemas.microsoft.com/office/powerpoint/2010/main" val="836114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73F156D-F1F6-4BEB-B336-8E9E28ADCC7E}" type="datetime1">
              <a:rPr lang="en-US"/>
              <a:pPr>
                <a:defRPr/>
              </a:pPr>
              <a:t>12/18/2014</a:t>
            </a:fld>
            <a:endParaRPr lang="en-US"/>
          </a:p>
        </p:txBody>
      </p:sp>
      <p:sp>
        <p:nvSpPr>
          <p:cNvPr id="5" name="Footer Placeholder 4"/>
          <p:cNvSpPr>
            <a:spLocks noGrp="1"/>
          </p:cNvSpPr>
          <p:nvPr>
            <p:ph type="ftr" sz="quarter" idx="11"/>
          </p:nvPr>
        </p:nvSpPr>
        <p:spPr/>
        <p:txBody>
          <a:bodyPr/>
          <a:lstStyle>
            <a:lvl1pPr>
              <a:defRPr/>
            </a:lvl1pPr>
          </a:lstStyle>
          <a:p>
            <a:pPr>
              <a:defRPr/>
            </a:pPr>
            <a:r>
              <a:rPr lang="sr-Cyrl-RS"/>
              <a:t>страница </a:t>
            </a:r>
            <a:endParaRPr lang="en-US"/>
          </a:p>
        </p:txBody>
      </p:sp>
      <p:sp>
        <p:nvSpPr>
          <p:cNvPr id="6" name="Slide Number Placeholder 5"/>
          <p:cNvSpPr>
            <a:spLocks noGrp="1"/>
          </p:cNvSpPr>
          <p:nvPr>
            <p:ph type="sldNum" sz="quarter" idx="12"/>
          </p:nvPr>
        </p:nvSpPr>
        <p:spPr/>
        <p:txBody>
          <a:bodyPr/>
          <a:lstStyle>
            <a:lvl1pPr>
              <a:defRPr/>
            </a:lvl1pPr>
          </a:lstStyle>
          <a:p>
            <a:pPr>
              <a:defRPr/>
            </a:pPr>
            <a:fld id="{3A7D4CE9-7555-4009-B2FA-07D196E2C132}" type="slidenum">
              <a:rPr lang="en-US"/>
              <a:pPr>
                <a:defRPr/>
              </a:pPr>
              <a:t>‹#›</a:t>
            </a:fld>
            <a:endParaRPr lang="en-US"/>
          </a:p>
        </p:txBody>
      </p:sp>
    </p:spTree>
    <p:extLst>
      <p:ext uri="{BB962C8B-B14F-4D97-AF65-F5344CB8AC3E}">
        <p14:creationId xmlns:p14="http://schemas.microsoft.com/office/powerpoint/2010/main" val="24358623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3FC16F1-BDEE-4AC3-B4CF-40D3EEE33505}" type="datetime1">
              <a:rPr lang="en-US"/>
              <a:pPr>
                <a:defRPr/>
              </a:pPr>
              <a:t>12/18/2014</a:t>
            </a:fld>
            <a:endParaRPr lang="en-US"/>
          </a:p>
        </p:txBody>
      </p:sp>
      <p:sp>
        <p:nvSpPr>
          <p:cNvPr id="5" name="Footer Placeholder 4"/>
          <p:cNvSpPr>
            <a:spLocks noGrp="1"/>
          </p:cNvSpPr>
          <p:nvPr>
            <p:ph type="ftr" sz="quarter" idx="11"/>
          </p:nvPr>
        </p:nvSpPr>
        <p:spPr/>
        <p:txBody>
          <a:bodyPr/>
          <a:lstStyle>
            <a:lvl1pPr>
              <a:defRPr/>
            </a:lvl1pPr>
          </a:lstStyle>
          <a:p>
            <a:pPr>
              <a:defRPr/>
            </a:pPr>
            <a:r>
              <a:rPr lang="sr-Cyrl-RS"/>
              <a:t>страница </a:t>
            </a:r>
            <a:endParaRPr lang="en-US"/>
          </a:p>
        </p:txBody>
      </p:sp>
      <p:sp>
        <p:nvSpPr>
          <p:cNvPr id="6" name="Slide Number Placeholder 5"/>
          <p:cNvSpPr>
            <a:spLocks noGrp="1"/>
          </p:cNvSpPr>
          <p:nvPr>
            <p:ph type="sldNum" sz="quarter" idx="12"/>
          </p:nvPr>
        </p:nvSpPr>
        <p:spPr/>
        <p:txBody>
          <a:bodyPr/>
          <a:lstStyle>
            <a:lvl1pPr>
              <a:defRPr/>
            </a:lvl1pPr>
          </a:lstStyle>
          <a:p>
            <a:pPr>
              <a:defRPr/>
            </a:pPr>
            <a:fld id="{6949854A-BA9E-47AA-9896-E54CCF5CA704}" type="slidenum">
              <a:rPr lang="en-US"/>
              <a:pPr>
                <a:defRPr/>
              </a:pPr>
              <a:t>‹#›</a:t>
            </a:fld>
            <a:endParaRPr lang="en-US"/>
          </a:p>
        </p:txBody>
      </p:sp>
    </p:spTree>
    <p:extLst>
      <p:ext uri="{BB962C8B-B14F-4D97-AF65-F5344CB8AC3E}">
        <p14:creationId xmlns:p14="http://schemas.microsoft.com/office/powerpoint/2010/main" val="360860096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71438"/>
            <a:ext cx="7559675" cy="6477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68313" y="981075"/>
            <a:ext cx="7559675" cy="5040313"/>
          </a:xfrm>
        </p:spPr>
        <p:txBody>
          <a:bodyPr/>
          <a:lstStyle/>
          <a:p>
            <a:pPr lvl="0"/>
            <a:r>
              <a:rPr lang="en-US" noProof="0" smtClean="0"/>
              <a:t>Click icon to add table</a:t>
            </a:r>
            <a:endParaRPr lang="en-US" noProof="0"/>
          </a:p>
        </p:txBody>
      </p:sp>
    </p:spTree>
    <p:extLst>
      <p:ext uri="{BB962C8B-B14F-4D97-AF65-F5344CB8AC3E}">
        <p14:creationId xmlns:p14="http://schemas.microsoft.com/office/powerpoint/2010/main" val="3491622748"/>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r-Latn-C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58024341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CS"/>
          </a:p>
        </p:txBody>
      </p:sp>
      <p:sp>
        <p:nvSpPr>
          <p:cNvPr id="3" name="Content Placeholder 2"/>
          <p:cNvSpPr>
            <a:spLocks noGrp="1"/>
          </p:cNvSpPr>
          <p:nvPr>
            <p:ph sz="half" idx="1"/>
          </p:nvPr>
        </p:nvSpPr>
        <p:spPr>
          <a:xfrm>
            <a:off x="468313" y="981075"/>
            <a:ext cx="3703637" cy="50403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4" name="Content Placeholder 3"/>
          <p:cNvSpPr>
            <a:spLocks noGrp="1"/>
          </p:cNvSpPr>
          <p:nvPr>
            <p:ph sz="half" idx="2"/>
          </p:nvPr>
        </p:nvSpPr>
        <p:spPr>
          <a:xfrm>
            <a:off x="4324350" y="981075"/>
            <a:ext cx="3703638" cy="50403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Tree>
    <p:extLst>
      <p:ext uri="{BB962C8B-B14F-4D97-AF65-F5344CB8AC3E}">
        <p14:creationId xmlns:p14="http://schemas.microsoft.com/office/powerpoint/2010/main" val="853061245"/>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sr-Latn-C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Tree>
    <p:extLst>
      <p:ext uri="{BB962C8B-B14F-4D97-AF65-F5344CB8AC3E}">
        <p14:creationId xmlns:p14="http://schemas.microsoft.com/office/powerpoint/2010/main" val="1699877191"/>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CS"/>
          </a:p>
        </p:txBody>
      </p:sp>
    </p:spTree>
    <p:extLst>
      <p:ext uri="{BB962C8B-B14F-4D97-AF65-F5344CB8AC3E}">
        <p14:creationId xmlns:p14="http://schemas.microsoft.com/office/powerpoint/2010/main" val="234250075"/>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8433770"/>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r-Latn-C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30023691"/>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r-Latn-C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sr-Latn-C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600405437"/>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1">
          <a:gsLst>
            <a:gs pos="0">
              <a:srgbClr val="0099FF"/>
            </a:gs>
            <a:gs pos="30000">
              <a:srgbClr val="003399"/>
            </a:gs>
            <a:gs pos="100000">
              <a:srgbClr val="003366"/>
            </a:gs>
          </a:gsLst>
          <a:lin ang="12960000"/>
        </a:gradFill>
        <a:effectLst/>
      </p:bgPr>
    </p:bg>
    <p:spTree>
      <p:nvGrpSpPr>
        <p:cNvPr id="1" name=""/>
        <p:cNvGrpSpPr/>
        <p:nvPr/>
      </p:nvGrpSpPr>
      <p:grpSpPr>
        <a:xfrm>
          <a:off x="0" y="0"/>
          <a:ext cx="0" cy="0"/>
          <a:chOff x="0" y="0"/>
          <a:chExt cx="0" cy="0"/>
        </a:xfrm>
      </p:grpSpPr>
      <p:sp>
        <p:nvSpPr>
          <p:cNvPr id="10" name="Freeform 4"/>
          <p:cNvSpPr>
            <a:spLocks/>
          </p:cNvSpPr>
          <p:nvPr/>
        </p:nvSpPr>
        <p:spPr bwMode="auto">
          <a:xfrm>
            <a:off x="0" y="5229225"/>
            <a:ext cx="9144000" cy="1635125"/>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tx1">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sz="1800">
              <a:latin typeface="+mn-lt"/>
            </a:endParaRPr>
          </a:p>
        </p:txBody>
      </p:sp>
      <p:sp>
        <p:nvSpPr>
          <p:cNvPr id="11" name="Freeform 5"/>
          <p:cNvSpPr>
            <a:spLocks/>
          </p:cNvSpPr>
          <p:nvPr/>
        </p:nvSpPr>
        <p:spPr bwMode="auto">
          <a:xfrm>
            <a:off x="7164388" y="0"/>
            <a:ext cx="1979612"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tx1">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sz="1800">
              <a:latin typeface="+mn-lt"/>
            </a:endParaRPr>
          </a:p>
        </p:txBody>
      </p:sp>
      <p:pic>
        <p:nvPicPr>
          <p:cNvPr id="1028" name="Straight Connector 6"/>
          <p:cNvPicPr>
            <a:picLocks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9375" y="5491163"/>
            <a:ext cx="7891463" cy="98425"/>
          </a:xfrm>
          <a:prstGeom prst="rect">
            <a:avLst/>
          </a:prstGeom>
          <a:solidFill>
            <a:srgbClr val="99FF33"/>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1029" name="Title Placeholder 8"/>
          <p:cNvSpPr>
            <a:spLocks noGrp="1"/>
          </p:cNvSpPr>
          <p:nvPr>
            <p:ph type="title"/>
          </p:nvPr>
        </p:nvSpPr>
        <p:spPr bwMode="auto">
          <a:xfrm>
            <a:off x="457200" y="71438"/>
            <a:ext cx="755967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en-US" smtClean="0"/>
              <a:t>Click to edit Master title style</a:t>
            </a:r>
          </a:p>
        </p:txBody>
      </p:sp>
      <p:sp>
        <p:nvSpPr>
          <p:cNvPr id="1030" name="Text Placeholder 29"/>
          <p:cNvSpPr>
            <a:spLocks noGrp="1"/>
          </p:cNvSpPr>
          <p:nvPr>
            <p:ph type="body" idx="1"/>
          </p:nvPr>
        </p:nvSpPr>
        <p:spPr bwMode="auto">
          <a:xfrm>
            <a:off x="468313" y="981075"/>
            <a:ext cx="7559675" cy="504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1" name="Title Placeholder 8"/>
          <p:cNvSpPr>
            <a:spLocks/>
          </p:cNvSpPr>
          <p:nvPr/>
        </p:nvSpPr>
        <p:spPr bwMode="auto">
          <a:xfrm>
            <a:off x="107950" y="5661025"/>
            <a:ext cx="755967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rIns="45720" anchor="ctr"/>
          <a:lstStyle/>
          <a:p>
            <a:pPr eaLnBrk="0" hangingPunct="0"/>
            <a:r>
              <a:rPr lang="sr-Cyrl-CS" sz="1600">
                <a:latin typeface="Verdana" pitchFamily="34" charset="0"/>
              </a:rPr>
              <a:t>Влада Аутономне Покрајине Војводине</a:t>
            </a:r>
            <a:endParaRPr lang="en-US" sz="1600">
              <a:latin typeface="Verdana" pitchFamily="34" charset="0"/>
            </a:endParaRPr>
          </a:p>
        </p:txBody>
      </p:sp>
      <p:sp>
        <p:nvSpPr>
          <p:cNvPr id="1032" name="Oval 9"/>
          <p:cNvSpPr>
            <a:spLocks noChangeArrowheads="1"/>
          </p:cNvSpPr>
          <p:nvPr/>
        </p:nvSpPr>
        <p:spPr bwMode="auto">
          <a:xfrm>
            <a:off x="8316913" y="6092825"/>
            <a:ext cx="503237" cy="431800"/>
          </a:xfrm>
          <a:prstGeom prst="ellipse">
            <a:avLst/>
          </a:prstGeom>
          <a:solidFill>
            <a:schemeClr val="tx1"/>
          </a:solidFill>
          <a:ln w="9525">
            <a:solidFill>
              <a:schemeClr val="tx1"/>
            </a:solidFill>
            <a:round/>
            <a:headEnd/>
            <a:tailEnd/>
          </a:ln>
        </p:spPr>
        <p:txBody>
          <a:bodyPr wrap="none" anchor="ctr"/>
          <a:lstStyle/>
          <a:p>
            <a:pPr algn="ctr"/>
            <a:fld id="{FDCBEC98-A0FC-4D92-861A-5711A58426E4}" type="slidenum">
              <a:rPr lang="sl-SI">
                <a:solidFill>
                  <a:srgbClr val="2D78C8"/>
                </a:solidFill>
              </a:rPr>
              <a:pPr algn="ctr"/>
              <a:t>‹#›</a:t>
            </a:fld>
            <a:endParaRPr lang="en-US">
              <a:solidFill>
                <a:srgbClr val="2D78C8"/>
              </a:solidFill>
            </a:endParaRPr>
          </a:p>
        </p:txBody>
      </p:sp>
    </p:spTree>
  </p:cSld>
  <p:clrMap bg1="dk2" tx1="lt1" bg2="dk1" tx2="lt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Lst>
  <p:transition/>
  <p:timing>
    <p:tnLst>
      <p:par>
        <p:cTn id="1" dur="indefinite" restart="never" nodeType="tmRoot"/>
      </p:par>
    </p:tnLst>
  </p:timing>
  <p:txStyles>
    <p:titleStyle>
      <a:lvl1pPr algn="l" rtl="0" eaLnBrk="1" fontAlgn="base" hangingPunct="1">
        <a:spcBef>
          <a:spcPct val="0"/>
        </a:spcBef>
        <a:spcAft>
          <a:spcPct val="0"/>
        </a:spcAft>
        <a:defRPr sz="1600">
          <a:solidFill>
            <a:schemeClr val="tx1"/>
          </a:solidFill>
          <a:latin typeface="+mj-lt"/>
          <a:ea typeface="+mj-ea"/>
          <a:cs typeface="+mj-cs"/>
        </a:defRPr>
      </a:lvl1pPr>
      <a:lvl2pPr algn="l" rtl="0" eaLnBrk="1" fontAlgn="base" hangingPunct="1">
        <a:spcBef>
          <a:spcPct val="0"/>
        </a:spcBef>
        <a:spcAft>
          <a:spcPct val="0"/>
        </a:spcAft>
        <a:defRPr sz="1600">
          <a:solidFill>
            <a:schemeClr val="tx1"/>
          </a:solidFill>
          <a:latin typeface="Verdana" pitchFamily="34" charset="0"/>
        </a:defRPr>
      </a:lvl2pPr>
      <a:lvl3pPr algn="l" rtl="0" eaLnBrk="1" fontAlgn="base" hangingPunct="1">
        <a:spcBef>
          <a:spcPct val="0"/>
        </a:spcBef>
        <a:spcAft>
          <a:spcPct val="0"/>
        </a:spcAft>
        <a:defRPr sz="1600">
          <a:solidFill>
            <a:schemeClr val="tx1"/>
          </a:solidFill>
          <a:latin typeface="Verdana" pitchFamily="34" charset="0"/>
        </a:defRPr>
      </a:lvl3pPr>
      <a:lvl4pPr algn="l" rtl="0" eaLnBrk="1" fontAlgn="base" hangingPunct="1">
        <a:spcBef>
          <a:spcPct val="0"/>
        </a:spcBef>
        <a:spcAft>
          <a:spcPct val="0"/>
        </a:spcAft>
        <a:defRPr sz="1600">
          <a:solidFill>
            <a:schemeClr val="tx1"/>
          </a:solidFill>
          <a:latin typeface="Verdana" pitchFamily="34" charset="0"/>
        </a:defRPr>
      </a:lvl4pPr>
      <a:lvl5pPr algn="l" rtl="0" eaLnBrk="1" fontAlgn="base" hangingPunct="1">
        <a:spcBef>
          <a:spcPct val="0"/>
        </a:spcBef>
        <a:spcAft>
          <a:spcPct val="0"/>
        </a:spcAft>
        <a:defRPr sz="1600">
          <a:solidFill>
            <a:schemeClr val="tx1"/>
          </a:solidFill>
          <a:latin typeface="Verdana" pitchFamily="34" charset="0"/>
        </a:defRPr>
      </a:lvl5pPr>
      <a:lvl6pPr marL="457200" algn="l" rtl="0" eaLnBrk="1" fontAlgn="base" hangingPunct="1">
        <a:spcBef>
          <a:spcPct val="0"/>
        </a:spcBef>
        <a:spcAft>
          <a:spcPct val="0"/>
        </a:spcAft>
        <a:defRPr sz="1600">
          <a:solidFill>
            <a:schemeClr val="tx1"/>
          </a:solidFill>
          <a:latin typeface="Verdana" pitchFamily="34" charset="0"/>
        </a:defRPr>
      </a:lvl6pPr>
      <a:lvl7pPr marL="914400" algn="l" rtl="0" eaLnBrk="1" fontAlgn="base" hangingPunct="1">
        <a:spcBef>
          <a:spcPct val="0"/>
        </a:spcBef>
        <a:spcAft>
          <a:spcPct val="0"/>
        </a:spcAft>
        <a:defRPr sz="1600">
          <a:solidFill>
            <a:schemeClr val="tx1"/>
          </a:solidFill>
          <a:latin typeface="Verdana" pitchFamily="34" charset="0"/>
        </a:defRPr>
      </a:lvl7pPr>
      <a:lvl8pPr marL="1371600" algn="l" rtl="0" eaLnBrk="1" fontAlgn="base" hangingPunct="1">
        <a:spcBef>
          <a:spcPct val="0"/>
        </a:spcBef>
        <a:spcAft>
          <a:spcPct val="0"/>
        </a:spcAft>
        <a:defRPr sz="1600">
          <a:solidFill>
            <a:schemeClr val="tx1"/>
          </a:solidFill>
          <a:latin typeface="Verdana" pitchFamily="34" charset="0"/>
        </a:defRPr>
      </a:lvl8pPr>
      <a:lvl9pPr marL="1828800" algn="l" rtl="0" eaLnBrk="1" fontAlgn="base" hangingPunct="1">
        <a:spcBef>
          <a:spcPct val="0"/>
        </a:spcBef>
        <a:spcAft>
          <a:spcPct val="0"/>
        </a:spcAft>
        <a:defRPr sz="1600">
          <a:solidFill>
            <a:schemeClr val="tx1"/>
          </a:solidFill>
          <a:latin typeface="Verdana" pitchFamily="34" charset="0"/>
        </a:defRPr>
      </a:lvl9pPr>
    </p:titleStyle>
    <p:bodyStyle>
      <a:lvl1pPr marL="177800" indent="-141288" algn="l" rtl="0" eaLnBrk="1" fontAlgn="base" hangingPunct="1">
        <a:spcBef>
          <a:spcPct val="20000"/>
        </a:spcBef>
        <a:spcAft>
          <a:spcPct val="0"/>
        </a:spcAft>
        <a:buClr>
          <a:srgbClr val="003399"/>
        </a:buClr>
        <a:buSzPct val="80000"/>
        <a:buFont typeface="Arial" charset="0"/>
        <a:buChar char="•"/>
        <a:defRPr sz="3000">
          <a:solidFill>
            <a:schemeClr val="bg1"/>
          </a:solidFill>
          <a:latin typeface="+mn-lt"/>
          <a:ea typeface="+mn-ea"/>
          <a:cs typeface="+mn-cs"/>
        </a:defRPr>
      </a:lvl1pPr>
      <a:lvl2pPr marL="623888" indent="-174625" algn="l" rtl="0" eaLnBrk="1" fontAlgn="base" hangingPunct="1">
        <a:spcBef>
          <a:spcPct val="20000"/>
        </a:spcBef>
        <a:spcAft>
          <a:spcPct val="0"/>
        </a:spcAft>
        <a:buClr>
          <a:srgbClr val="0099FF"/>
        </a:buClr>
        <a:buSzPct val="90000"/>
        <a:buFont typeface="Arial" charset="0"/>
        <a:buChar char="•"/>
        <a:defRPr sz="2600">
          <a:solidFill>
            <a:schemeClr val="bg1"/>
          </a:solidFill>
          <a:latin typeface="+mn-lt"/>
        </a:defRPr>
      </a:lvl2pPr>
      <a:lvl3pPr marL="892175" indent="-142875" algn="l" rtl="0" eaLnBrk="1" fontAlgn="base" hangingPunct="1">
        <a:spcBef>
          <a:spcPct val="20000"/>
        </a:spcBef>
        <a:spcAft>
          <a:spcPct val="0"/>
        </a:spcAft>
        <a:buClr>
          <a:srgbClr val="6699FF"/>
        </a:buClr>
        <a:buSzPct val="85000"/>
        <a:buFont typeface="Arial" charset="0"/>
        <a:buChar char="•"/>
        <a:defRPr sz="2400">
          <a:solidFill>
            <a:schemeClr val="bg1"/>
          </a:solidFill>
          <a:latin typeface="+mn-lt"/>
        </a:defRPr>
      </a:lvl3pPr>
      <a:lvl4pPr marL="1260475" indent="-217488" algn="l" rtl="0" eaLnBrk="1" fontAlgn="base" hangingPunct="1">
        <a:spcBef>
          <a:spcPct val="20000"/>
        </a:spcBef>
        <a:spcAft>
          <a:spcPct val="0"/>
        </a:spcAft>
        <a:buClr>
          <a:srgbClr val="8D89A4"/>
        </a:buClr>
        <a:buSzPct val="90000"/>
        <a:buFont typeface="Arial" charset="0"/>
        <a:buChar char="•"/>
        <a:defRPr sz="2000">
          <a:solidFill>
            <a:schemeClr val="bg1"/>
          </a:solidFill>
          <a:latin typeface="+mn-lt"/>
        </a:defRPr>
      </a:lvl4pPr>
      <a:lvl5pPr marL="1489075" indent="-182563" algn="l" rtl="0" eaLnBrk="1" fontAlgn="base" hangingPunct="1">
        <a:spcBef>
          <a:spcPct val="20000"/>
        </a:spcBef>
        <a:spcAft>
          <a:spcPct val="0"/>
        </a:spcAft>
        <a:buClr>
          <a:srgbClr val="748560"/>
        </a:buClr>
        <a:buSzPct val="100000"/>
        <a:buFont typeface="Arial" charset="0"/>
        <a:buChar char="•"/>
        <a:defRPr sz="2000">
          <a:solidFill>
            <a:schemeClr val="bg1"/>
          </a:solidFill>
          <a:latin typeface="+mn-lt"/>
        </a:defRPr>
      </a:lvl5pPr>
      <a:lvl6pPr marL="1946275" indent="-182563" algn="l" rtl="0" eaLnBrk="1" fontAlgn="base" hangingPunct="1">
        <a:spcBef>
          <a:spcPct val="20000"/>
        </a:spcBef>
        <a:spcAft>
          <a:spcPct val="0"/>
        </a:spcAft>
        <a:buClr>
          <a:srgbClr val="748560"/>
        </a:buClr>
        <a:buSzPct val="100000"/>
        <a:buFont typeface="Arial" charset="0"/>
        <a:buChar char="•"/>
        <a:defRPr sz="2000">
          <a:solidFill>
            <a:schemeClr val="bg1"/>
          </a:solidFill>
          <a:latin typeface="+mn-lt"/>
        </a:defRPr>
      </a:lvl6pPr>
      <a:lvl7pPr marL="2403475" indent="-182563" algn="l" rtl="0" eaLnBrk="1" fontAlgn="base" hangingPunct="1">
        <a:spcBef>
          <a:spcPct val="20000"/>
        </a:spcBef>
        <a:spcAft>
          <a:spcPct val="0"/>
        </a:spcAft>
        <a:buClr>
          <a:srgbClr val="748560"/>
        </a:buClr>
        <a:buSzPct val="100000"/>
        <a:buFont typeface="Arial" charset="0"/>
        <a:buChar char="•"/>
        <a:defRPr sz="2000">
          <a:solidFill>
            <a:schemeClr val="bg1"/>
          </a:solidFill>
          <a:latin typeface="+mn-lt"/>
        </a:defRPr>
      </a:lvl7pPr>
      <a:lvl8pPr marL="2860675" indent="-182563" algn="l" rtl="0" eaLnBrk="1" fontAlgn="base" hangingPunct="1">
        <a:spcBef>
          <a:spcPct val="20000"/>
        </a:spcBef>
        <a:spcAft>
          <a:spcPct val="0"/>
        </a:spcAft>
        <a:buClr>
          <a:srgbClr val="748560"/>
        </a:buClr>
        <a:buSzPct val="100000"/>
        <a:buFont typeface="Arial" charset="0"/>
        <a:buChar char="•"/>
        <a:defRPr sz="2000">
          <a:solidFill>
            <a:schemeClr val="bg1"/>
          </a:solidFill>
          <a:latin typeface="+mn-lt"/>
        </a:defRPr>
      </a:lvl8pPr>
      <a:lvl9pPr marL="3317875" indent="-182563" algn="l" rtl="0" eaLnBrk="1" fontAlgn="base" hangingPunct="1">
        <a:spcBef>
          <a:spcPct val="20000"/>
        </a:spcBef>
        <a:spcAft>
          <a:spcPct val="0"/>
        </a:spcAft>
        <a:buClr>
          <a:srgbClr val="748560"/>
        </a:buClr>
        <a:buSzPct val="100000"/>
        <a:buFont typeface="Arial" charset="0"/>
        <a:buChar char="•"/>
        <a:defRPr sz="2000">
          <a:solidFill>
            <a:schemeClr val="bg1"/>
          </a:solidFill>
          <a:latin typeface="+mn-lt"/>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DED2E024-116E-43BF-98F2-24F153A80306}" type="datetime1">
              <a:rPr lang="en-US"/>
              <a:pPr>
                <a:defRPr/>
              </a:pPr>
              <a:t>12/18/2014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sr-Cyrl-RS"/>
              <a:t>страница </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31E27171-E1CE-44B9-A765-692F27040F9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Lst>
  <p:timing>
    <p:tnLst>
      <p:par>
        <p:cTn id="1" dur="indefinite" restart="never" nodeType="tmRoot"/>
      </p:par>
    </p:tnLst>
  </p:timing>
  <p:txStyles>
    <p:titleStyle>
      <a:lvl1pPr algn="ctr" rtl="0" eaLnBrk="1" fontAlgn="base" hangingPunct="1">
        <a:spcBef>
          <a:spcPct val="0"/>
        </a:spcBef>
        <a:spcAft>
          <a:spcPct val="0"/>
        </a:spcAft>
        <a:defRPr sz="4400" kern="1200">
          <a:solidFill>
            <a:schemeClr val="bg1"/>
          </a:solidFill>
          <a:latin typeface="+mj-lt"/>
          <a:ea typeface="+mj-ea"/>
          <a:cs typeface="+mj-cs"/>
        </a:defRPr>
      </a:lvl1pPr>
      <a:lvl2pPr algn="ctr" rtl="0" eaLnBrk="1" fontAlgn="base" hangingPunct="1">
        <a:spcBef>
          <a:spcPct val="0"/>
        </a:spcBef>
        <a:spcAft>
          <a:spcPct val="0"/>
        </a:spcAft>
        <a:defRPr sz="4400">
          <a:solidFill>
            <a:schemeClr val="bg1"/>
          </a:solidFill>
          <a:latin typeface="Calibri" pitchFamily="34" charset="0"/>
        </a:defRPr>
      </a:lvl2pPr>
      <a:lvl3pPr algn="ctr" rtl="0" eaLnBrk="1" fontAlgn="base" hangingPunct="1">
        <a:spcBef>
          <a:spcPct val="0"/>
        </a:spcBef>
        <a:spcAft>
          <a:spcPct val="0"/>
        </a:spcAft>
        <a:defRPr sz="4400">
          <a:solidFill>
            <a:schemeClr val="bg1"/>
          </a:solidFill>
          <a:latin typeface="Calibri" pitchFamily="34" charset="0"/>
        </a:defRPr>
      </a:lvl3pPr>
      <a:lvl4pPr algn="ctr" rtl="0" eaLnBrk="1" fontAlgn="base" hangingPunct="1">
        <a:spcBef>
          <a:spcPct val="0"/>
        </a:spcBef>
        <a:spcAft>
          <a:spcPct val="0"/>
        </a:spcAft>
        <a:defRPr sz="4400">
          <a:solidFill>
            <a:schemeClr val="bg1"/>
          </a:solidFill>
          <a:latin typeface="Calibri" pitchFamily="34" charset="0"/>
        </a:defRPr>
      </a:lvl4pPr>
      <a:lvl5pPr algn="ctr" rtl="0" eaLnBrk="1" fontAlgn="base" hangingPunct="1">
        <a:spcBef>
          <a:spcPct val="0"/>
        </a:spcBef>
        <a:spcAft>
          <a:spcPct val="0"/>
        </a:spcAft>
        <a:defRPr sz="4400">
          <a:solidFill>
            <a:schemeClr val="bg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bg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bg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bg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bg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4.xml"/><Relationship Id="rId1" Type="http://schemas.openxmlformats.org/officeDocument/2006/relationships/vmlDrawing" Target="../drawings/vmlDrawing1.vml"/><Relationship Id="rId5" Type="http://schemas.openxmlformats.org/officeDocument/2006/relationships/image" Target="../media/image7.emf"/><Relationship Id="rId4" Type="http://schemas.openxmlformats.org/officeDocument/2006/relationships/oleObject" Target="../embeddings/oleObject1.bin"/></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1"/>
          <p:cNvSpPr txBox="1">
            <a:spLocks noChangeArrowheads="1"/>
          </p:cNvSpPr>
          <p:nvPr/>
        </p:nvSpPr>
        <p:spPr bwMode="auto">
          <a:xfrm>
            <a:off x="36512" y="2075364"/>
            <a:ext cx="9107488"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defRPr/>
            </a:pPr>
            <a:r>
              <a:rPr lang="sr-Cyrl-RS" sz="4000" b="1" dirty="0" smtClean="0">
                <a:solidFill>
                  <a:prstClr val="white"/>
                </a:solidFill>
                <a:latin typeface="Verdana" pitchFamily="34" charset="0"/>
                <a:ea typeface="Verdana" pitchFamily="34" charset="0"/>
                <a:cs typeface="Verdana" pitchFamily="34" charset="0"/>
              </a:rPr>
              <a:t>ИТ безбедност</a:t>
            </a:r>
          </a:p>
          <a:p>
            <a:pPr algn="ctr">
              <a:defRPr/>
            </a:pPr>
            <a:r>
              <a:rPr lang="sr-Cyrl-RS" sz="4000" b="1" smtClean="0">
                <a:solidFill>
                  <a:prstClr val="white"/>
                </a:solidFill>
                <a:latin typeface="Verdana" pitchFamily="34" charset="0"/>
                <a:ea typeface="Verdana" pitchFamily="34" charset="0"/>
                <a:cs typeface="Verdana" pitchFamily="34" charset="0"/>
              </a:rPr>
              <a:t>Те</a:t>
            </a:r>
            <a:r>
              <a:rPr lang="en-US" sz="4000" b="1" smtClean="0">
                <a:solidFill>
                  <a:prstClr val="white"/>
                </a:solidFill>
                <a:latin typeface="Verdana" pitchFamily="34" charset="0"/>
                <a:ea typeface="Verdana" pitchFamily="34" charset="0"/>
                <a:cs typeface="Verdana" pitchFamily="34" charset="0"/>
              </a:rPr>
              <a:t>o</a:t>
            </a:r>
            <a:r>
              <a:rPr lang="sr-Cyrl-RS" sz="4000" b="1" smtClean="0">
                <a:solidFill>
                  <a:prstClr val="white"/>
                </a:solidFill>
                <a:latin typeface="Verdana" pitchFamily="34" charset="0"/>
                <a:ea typeface="Verdana" pitchFamily="34" charset="0"/>
                <a:cs typeface="Verdana" pitchFamily="34" charset="0"/>
              </a:rPr>
              <a:t>рија </a:t>
            </a:r>
            <a:r>
              <a:rPr lang="sr-Cyrl-RS" sz="4000" b="1" dirty="0" smtClean="0">
                <a:solidFill>
                  <a:prstClr val="white"/>
                </a:solidFill>
                <a:latin typeface="Verdana" pitchFamily="34" charset="0"/>
                <a:ea typeface="Verdana" pitchFamily="34" charset="0"/>
                <a:cs typeface="Verdana" pitchFamily="34" charset="0"/>
              </a:rPr>
              <a:t>и пракса</a:t>
            </a:r>
            <a:endParaRPr lang="en-US" sz="4000" b="1" dirty="0" smtClean="0">
              <a:solidFill>
                <a:prstClr val="white"/>
              </a:solidFill>
              <a:latin typeface="Verdana" pitchFamily="34" charset="0"/>
              <a:ea typeface="Verdana" pitchFamily="34" charset="0"/>
              <a:cs typeface="Verdana" pitchFamily="34" charset="0"/>
            </a:endParaRPr>
          </a:p>
        </p:txBody>
      </p:sp>
      <p:sp>
        <p:nvSpPr>
          <p:cNvPr id="11" name="TextBox 2"/>
          <p:cNvSpPr txBox="1">
            <a:spLocks noChangeArrowheads="1"/>
          </p:cNvSpPr>
          <p:nvPr/>
        </p:nvSpPr>
        <p:spPr bwMode="auto">
          <a:xfrm>
            <a:off x="0" y="4717008"/>
            <a:ext cx="91440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eaLnBrk="1" hangingPunct="1"/>
            <a:r>
              <a:rPr lang="sr-Cyrl-RS" altLang="en-US" sz="2800" b="1" dirty="0" smtClean="0">
                <a:solidFill>
                  <a:schemeClr val="bg1"/>
                </a:solidFill>
                <a:latin typeface="Verdana" pitchFamily="34" charset="0"/>
                <a:ea typeface="Verdana" pitchFamily="34" charset="0"/>
                <a:cs typeface="Verdana" pitchFamily="34" charset="0"/>
              </a:rPr>
              <a:t>Др Милан Парошки</a:t>
            </a:r>
            <a:r>
              <a:rPr lang="sr-Latn-RS" altLang="en-US" sz="2800" b="1" dirty="0" smtClean="0">
                <a:solidFill>
                  <a:schemeClr val="bg1"/>
                </a:solidFill>
                <a:latin typeface="Verdana" pitchFamily="34" charset="0"/>
                <a:ea typeface="Verdana" pitchFamily="34" charset="0"/>
                <a:cs typeface="Verdana" pitchFamily="34" charset="0"/>
              </a:rPr>
              <a:t>, </a:t>
            </a:r>
            <a:r>
              <a:rPr lang="sr-Cyrl-RS" altLang="en-US" sz="2800" b="1" dirty="0" smtClean="0">
                <a:solidFill>
                  <a:schemeClr val="bg1"/>
                </a:solidFill>
                <a:latin typeface="Verdana" pitchFamily="34" charset="0"/>
                <a:ea typeface="Verdana" pitchFamily="34" charset="0"/>
                <a:cs typeface="Verdana" pitchFamily="34" charset="0"/>
              </a:rPr>
              <a:t>дипл.ел.инж.</a:t>
            </a:r>
            <a:endParaRPr lang="en-US" altLang="en-US" sz="2800" b="1" dirty="0" smtClean="0">
              <a:solidFill>
                <a:schemeClr val="bg1"/>
              </a:solidFill>
              <a:latin typeface="Verdana" pitchFamily="34" charset="0"/>
              <a:ea typeface="Verdana" pitchFamily="34" charset="0"/>
              <a:cs typeface="Verdana" pitchFamily="34" charset="0"/>
            </a:endParaRPr>
          </a:p>
          <a:p>
            <a:pPr algn="ctr" eaLnBrk="1" hangingPunct="1"/>
            <a:r>
              <a:rPr lang="sr-Cyrl-RS" altLang="en-US" sz="2800" b="1" dirty="0" smtClean="0">
                <a:solidFill>
                  <a:schemeClr val="bg1"/>
                </a:solidFill>
                <a:latin typeface="Verdana" pitchFamily="34" charset="0"/>
                <a:ea typeface="Verdana" pitchFamily="34" charset="0"/>
                <a:cs typeface="Verdana" pitchFamily="34" charset="0"/>
              </a:rPr>
              <a:t>Помоћник директора</a:t>
            </a:r>
            <a:endParaRPr lang="en-US" altLang="en-US" sz="2800" dirty="0">
              <a:solidFill>
                <a:schemeClr val="bg1"/>
              </a:solidFill>
              <a:latin typeface="Verdana" pitchFamily="34" charset="0"/>
              <a:ea typeface="Verdana" pitchFamily="34" charset="0"/>
              <a:cs typeface="Verdana" pitchFamily="34" charset="0"/>
            </a:endParaRPr>
          </a:p>
        </p:txBody>
      </p:sp>
      <p:pic>
        <p:nvPicPr>
          <p:cNvPr id="5" name="Picture 5" descr="GRB_VL.png"/>
          <p:cNvPicPr>
            <a:picLocks noChangeAspect="1"/>
          </p:cNvPicPr>
          <p:nvPr/>
        </p:nvPicPr>
        <p:blipFill>
          <a:blip r:embed="rId3">
            <a:extLst>
              <a:ext uri="{28A0092B-C50C-407E-A947-70E740481C1C}">
                <a14:useLocalDpi xmlns:a14="http://schemas.microsoft.com/office/drawing/2010/main" val="0"/>
              </a:ext>
            </a:extLst>
          </a:blip>
          <a:srcRect r="74542"/>
          <a:stretch>
            <a:fillRect/>
          </a:stretch>
        </p:blipFill>
        <p:spPr bwMode="auto">
          <a:xfrm>
            <a:off x="358775" y="333375"/>
            <a:ext cx="969963" cy="114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6"/>
          <p:cNvSpPr txBox="1">
            <a:spLocks noChangeArrowheads="1"/>
          </p:cNvSpPr>
          <p:nvPr/>
        </p:nvSpPr>
        <p:spPr bwMode="auto">
          <a:xfrm>
            <a:off x="1328738" y="647700"/>
            <a:ext cx="4251325"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r>
              <a:rPr lang="ru-RU" sz="1000">
                <a:solidFill>
                  <a:schemeClr val="bg1"/>
                </a:solidFill>
                <a:latin typeface="Calibri" pitchFamily="34" charset="0"/>
              </a:rPr>
              <a:t>РЕПУБЛИКА СРБИЈА</a:t>
            </a:r>
          </a:p>
          <a:p>
            <a:pPr eaLnBrk="1" hangingPunct="1"/>
            <a:r>
              <a:rPr lang="ru-RU" sz="1000">
                <a:solidFill>
                  <a:schemeClr val="bg1"/>
                </a:solidFill>
                <a:latin typeface="Calibri" pitchFamily="34" charset="0"/>
              </a:rPr>
              <a:t>АУТОНОМНА ПОКРАЈИНА ВОЈВОДИНА </a:t>
            </a:r>
          </a:p>
          <a:p>
            <a:pPr eaLnBrk="1" hangingPunct="1"/>
            <a:r>
              <a:rPr lang="sr-Cyrl-RS" sz="1200" b="1">
                <a:solidFill>
                  <a:schemeClr val="bg1"/>
                </a:solidFill>
                <a:latin typeface="Calibri" pitchFamily="34" charset="0"/>
              </a:rPr>
              <a:t>Покрајинска в</a:t>
            </a:r>
            <a:r>
              <a:rPr lang="ru-RU" sz="1200" b="1">
                <a:solidFill>
                  <a:schemeClr val="bg1"/>
                </a:solidFill>
                <a:latin typeface="Calibri" pitchFamily="34" charset="0"/>
              </a:rPr>
              <a:t>лада</a:t>
            </a:r>
          </a:p>
          <a:p>
            <a:pPr eaLnBrk="1" hangingPunct="1"/>
            <a:r>
              <a:rPr lang="ru-RU" sz="1200" b="1">
                <a:solidFill>
                  <a:schemeClr val="bg1"/>
                </a:solidFill>
                <a:latin typeface="Calibri" pitchFamily="34" charset="0"/>
              </a:rPr>
              <a:t>УПРАВА ЗА ЗАЈЕДНИЧКЕ ПОСЛОВЕ ПОКРАЈИНСКИХ ОРГАНА</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2286000"/>
            <a:ext cx="8229600" cy="1143000"/>
          </a:xfrm>
        </p:spPr>
        <p:txBody>
          <a:bodyPr/>
          <a:lstStyle/>
          <a:p>
            <a:pPr algn="l"/>
            <a:r>
              <a:rPr lang="sr-Cyrl-RS" sz="2800" b="1" dirty="0"/>
              <a:t>Добра пракса</a:t>
            </a:r>
            <a:br>
              <a:rPr lang="sr-Cyrl-RS" sz="2800" b="1" dirty="0"/>
            </a:br>
            <a:r>
              <a:rPr lang="sr-Cyrl-RS" sz="2800" b="1" dirty="0"/>
              <a:t/>
            </a:r>
            <a:br>
              <a:rPr lang="sr-Cyrl-RS" sz="2800" b="1" dirty="0"/>
            </a:br>
            <a:r>
              <a:rPr lang="sr-Cyrl-RS" sz="2800" dirty="0"/>
              <a:t>ИТИЛ садржи скуп најбољих и добрих пракси.</a:t>
            </a:r>
            <a:br>
              <a:rPr lang="sr-Cyrl-RS" sz="2800" dirty="0"/>
            </a:br>
            <a:r>
              <a:rPr lang="sr-Cyrl-RS" sz="2800" dirty="0"/>
              <a:t/>
            </a:r>
            <a:br>
              <a:rPr lang="sr-Cyrl-RS" sz="2800" dirty="0"/>
            </a:br>
            <a:r>
              <a:rPr lang="sr-Cyrl-RS" sz="2800" b="1" dirty="0"/>
              <a:t>Најбоље праксе сазревају с временом и постају добре праксе</a:t>
            </a:r>
            <a:r>
              <a:rPr lang="sr-Cyrl-RS" sz="2800" dirty="0"/>
              <a:t>, те постепено с временом постају замењене новим принципима</a:t>
            </a:r>
            <a:endParaRPr lang="en-US" sz="2800" dirty="0"/>
          </a:p>
        </p:txBody>
      </p:sp>
    </p:spTree>
    <p:extLst>
      <p:ext uri="{BB962C8B-B14F-4D97-AF65-F5344CB8AC3E}">
        <p14:creationId xmlns:p14="http://schemas.microsoft.com/office/powerpoint/2010/main" val="29822172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88640"/>
            <a:ext cx="8229600" cy="648072"/>
          </a:xfrm>
        </p:spPr>
        <p:txBody>
          <a:bodyPr/>
          <a:lstStyle/>
          <a:p>
            <a:r>
              <a:rPr lang="sr-Cyrl-RS" sz="3200" b="1" dirty="0"/>
              <a:t>Дефиниција најбоље праксе</a:t>
            </a:r>
            <a:endParaRPr lang="en-US" sz="3200" dirty="0"/>
          </a:p>
        </p:txBody>
      </p:sp>
      <p:sp>
        <p:nvSpPr>
          <p:cNvPr id="15363" name="Subtitle 2"/>
          <p:cNvSpPr>
            <a:spLocks noGrp="1"/>
          </p:cNvSpPr>
          <p:nvPr>
            <p:ph idx="1"/>
          </p:nvPr>
        </p:nvSpPr>
        <p:spPr>
          <a:xfrm>
            <a:off x="395536" y="1052736"/>
            <a:ext cx="8640960" cy="5112568"/>
          </a:xfrm>
        </p:spPr>
        <p:txBody>
          <a:bodyPr/>
          <a:lstStyle/>
          <a:p>
            <a:pPr marL="0" indent="0">
              <a:buNone/>
            </a:pPr>
            <a:r>
              <a:rPr lang="sr-Cyrl-RS" sz="2800" dirty="0"/>
              <a:t>Најбоља пракса је низ смерница утемељених на искуствима најквалификованијих и стручних професионалаца из појединих подручја. </a:t>
            </a:r>
            <a:endParaRPr lang="sr-Cyrl-RS" sz="2800" dirty="0" smtClean="0"/>
          </a:p>
          <a:p>
            <a:pPr marL="0" indent="0">
              <a:buNone/>
            </a:pPr>
            <a:endParaRPr lang="en-US" sz="2800" dirty="0"/>
          </a:p>
          <a:p>
            <a:pPr marL="0" indent="0">
              <a:buNone/>
            </a:pPr>
            <a:r>
              <a:rPr lang="sr-Cyrl-RS" sz="2800" dirty="0"/>
              <a:t>Најбоља пракса се базира на:</a:t>
            </a:r>
            <a:endParaRPr lang="en-US" sz="2800" dirty="0"/>
          </a:p>
          <a:p>
            <a:pPr marL="0" indent="0">
              <a:buNone/>
            </a:pPr>
            <a:r>
              <a:rPr lang="sr-Cyrl-RS" sz="2800" dirty="0"/>
              <a:t>	Искуству и знању више под једне особе</a:t>
            </a:r>
            <a:endParaRPr lang="en-US" sz="2800" dirty="0"/>
          </a:p>
          <a:p>
            <a:pPr marL="0" indent="0">
              <a:buNone/>
            </a:pPr>
            <a:r>
              <a:rPr lang="sr-Cyrl-RS" sz="2800" dirty="0"/>
              <a:t>	Искуству више од једне организације</a:t>
            </a:r>
            <a:endParaRPr lang="en-US" sz="2800" dirty="0"/>
          </a:p>
          <a:p>
            <a:pPr marL="0" indent="0">
              <a:buNone/>
            </a:pPr>
            <a:r>
              <a:rPr lang="sr-Cyrl-RS" sz="2800" dirty="0"/>
              <a:t>	Искуству више од једне технологије</a:t>
            </a:r>
            <a:endParaRPr lang="en-US" sz="2800" dirty="0"/>
          </a:p>
          <a:p>
            <a:pPr marL="0" indent="0">
              <a:buNone/>
            </a:pPr>
            <a:r>
              <a:rPr lang="sr-Cyrl-RS" sz="2800" dirty="0"/>
              <a:t>	Искуству више од једног догађаја</a:t>
            </a:r>
            <a:endParaRPr lang="en-US" sz="2800" dirty="0"/>
          </a:p>
          <a:p>
            <a:pPr marL="0" indent="0" algn="l">
              <a:buNone/>
            </a:pPr>
            <a:endParaRPr lang="en-US" altLang="en-US" sz="2800" dirty="0"/>
          </a:p>
        </p:txBody>
      </p:sp>
    </p:spTree>
    <p:extLst>
      <p:ext uri="{BB962C8B-B14F-4D97-AF65-F5344CB8AC3E}">
        <p14:creationId xmlns:p14="http://schemas.microsoft.com/office/powerpoint/2010/main" val="24811311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fade">
                                      <p:cBhvr>
                                        <p:cTn id="7" dur="500"/>
                                        <p:tgtEl>
                                          <p:spTgt spid="153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363">
                                            <p:txEl>
                                              <p:pRg st="2" end="2"/>
                                            </p:txEl>
                                          </p:spTgt>
                                        </p:tgtEl>
                                        <p:attrNameLst>
                                          <p:attrName>style.visibility</p:attrName>
                                        </p:attrNameLst>
                                      </p:cBhvr>
                                      <p:to>
                                        <p:strVal val="visible"/>
                                      </p:to>
                                    </p:set>
                                    <p:animEffect transition="in" filter="fade">
                                      <p:cBhvr>
                                        <p:cTn id="12" dur="500"/>
                                        <p:tgtEl>
                                          <p:spTgt spid="1536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363">
                                            <p:txEl>
                                              <p:pRg st="3" end="3"/>
                                            </p:txEl>
                                          </p:spTgt>
                                        </p:tgtEl>
                                        <p:attrNameLst>
                                          <p:attrName>style.visibility</p:attrName>
                                        </p:attrNameLst>
                                      </p:cBhvr>
                                      <p:to>
                                        <p:strVal val="visible"/>
                                      </p:to>
                                    </p:set>
                                    <p:animEffect transition="in" filter="fade">
                                      <p:cBhvr>
                                        <p:cTn id="17" dur="500"/>
                                        <p:tgtEl>
                                          <p:spTgt spid="1536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363">
                                            <p:txEl>
                                              <p:pRg st="4" end="4"/>
                                            </p:txEl>
                                          </p:spTgt>
                                        </p:tgtEl>
                                        <p:attrNameLst>
                                          <p:attrName>style.visibility</p:attrName>
                                        </p:attrNameLst>
                                      </p:cBhvr>
                                      <p:to>
                                        <p:strVal val="visible"/>
                                      </p:to>
                                    </p:set>
                                    <p:animEffect transition="in" filter="fade">
                                      <p:cBhvr>
                                        <p:cTn id="22" dur="500"/>
                                        <p:tgtEl>
                                          <p:spTgt spid="1536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363">
                                            <p:txEl>
                                              <p:pRg st="5" end="5"/>
                                            </p:txEl>
                                          </p:spTgt>
                                        </p:tgtEl>
                                        <p:attrNameLst>
                                          <p:attrName>style.visibility</p:attrName>
                                        </p:attrNameLst>
                                      </p:cBhvr>
                                      <p:to>
                                        <p:strVal val="visible"/>
                                      </p:to>
                                    </p:set>
                                    <p:animEffect transition="in" filter="fade">
                                      <p:cBhvr>
                                        <p:cTn id="27" dur="500"/>
                                        <p:tgtEl>
                                          <p:spTgt spid="1536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5363">
                                            <p:txEl>
                                              <p:pRg st="6" end="6"/>
                                            </p:txEl>
                                          </p:spTgt>
                                        </p:tgtEl>
                                        <p:attrNameLst>
                                          <p:attrName>style.visibility</p:attrName>
                                        </p:attrNameLst>
                                      </p:cBhvr>
                                      <p:to>
                                        <p:strVal val="visible"/>
                                      </p:to>
                                    </p:set>
                                    <p:animEffect transition="in" filter="fade">
                                      <p:cBhvr>
                                        <p:cTn id="32" dur="500"/>
                                        <p:tgtEl>
                                          <p:spTgt spid="1536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221334" y="2420888"/>
            <a:ext cx="8928991" cy="576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l"/>
            <a:r>
              <a:rPr lang="sr-Cyrl-RS" sz="1800" dirty="0">
                <a:solidFill>
                  <a:schemeClr val="accent5">
                    <a:lumMod val="50000"/>
                  </a:schemeClr>
                </a:solidFill>
                <a:latin typeface="Verdana" pitchFamily="34" charset="0"/>
                <a:ea typeface="Verdana" pitchFamily="34" charset="0"/>
                <a:cs typeface="Verdana" pitchFamily="34" charset="0"/>
              </a:rPr>
              <a:t>Профит</a:t>
            </a:r>
            <a:r>
              <a:rPr lang="sr-Cyrl-RS" sz="2000" dirty="0" smtClean="0">
                <a:solidFill>
                  <a:schemeClr val="accent5">
                    <a:lumMod val="50000"/>
                  </a:schemeClr>
                </a:solidFill>
                <a:latin typeface="Verdana" pitchFamily="34" charset="0"/>
                <a:ea typeface="Verdana" pitchFamily="34" charset="0"/>
                <a:cs typeface="Verdana" pitchFamily="34" charset="0"/>
              </a:rPr>
              <a:t>	</a:t>
            </a:r>
            <a:r>
              <a:rPr lang="sr-Cyrl-RS" sz="2000" smtClean="0">
                <a:solidFill>
                  <a:schemeClr val="accent5">
                    <a:lumMod val="50000"/>
                  </a:schemeClr>
                </a:solidFill>
                <a:latin typeface="Verdana" pitchFamily="34" charset="0"/>
                <a:ea typeface="Verdana" pitchFamily="34" charset="0"/>
                <a:cs typeface="Verdana" pitchFamily="34" charset="0"/>
              </a:rPr>
              <a:t>	</a:t>
            </a:r>
            <a:r>
              <a:rPr lang="sr-Cyrl-RS" sz="2000" b="1"/>
              <a:t> </a:t>
            </a:r>
            <a:r>
              <a:rPr lang="sr-Cyrl-RS" sz="2000" b="1" smtClean="0"/>
              <a:t>              </a:t>
            </a:r>
            <a:r>
              <a:rPr lang="sr-Cyrl-RS" sz="1800" smtClean="0">
                <a:solidFill>
                  <a:schemeClr val="accent5">
                    <a:lumMod val="50000"/>
                  </a:schemeClr>
                </a:solidFill>
                <a:latin typeface="Verdana" pitchFamily="34" charset="0"/>
                <a:ea typeface="Verdana" pitchFamily="34" charset="0"/>
                <a:cs typeface="Verdana" pitchFamily="34" charset="0"/>
              </a:rPr>
              <a:t>Јефтина </a:t>
            </a:r>
            <a:r>
              <a:rPr lang="sr-Cyrl-RS" sz="1800">
                <a:solidFill>
                  <a:schemeClr val="accent5">
                    <a:lumMod val="50000"/>
                  </a:schemeClr>
                </a:solidFill>
                <a:latin typeface="Verdana" pitchFamily="34" charset="0"/>
                <a:ea typeface="Verdana" pitchFamily="34" charset="0"/>
                <a:cs typeface="Verdana" pitchFamily="34" charset="0"/>
              </a:rPr>
              <a:t>технологија            </a:t>
            </a:r>
            <a:r>
              <a:rPr lang="sr-Cyrl-RS" sz="1800" smtClean="0">
                <a:solidFill>
                  <a:schemeClr val="accent5">
                    <a:lumMod val="50000"/>
                  </a:schemeClr>
                </a:solidFill>
                <a:latin typeface="Verdana" pitchFamily="34" charset="0"/>
                <a:ea typeface="Verdana" pitchFamily="34" charset="0"/>
                <a:cs typeface="Verdana" pitchFamily="34" charset="0"/>
              </a:rPr>
              <a:t> </a:t>
            </a:r>
            <a:r>
              <a:rPr lang="sr-Cyrl-RS" sz="1800">
                <a:solidFill>
                  <a:schemeClr val="accent5">
                    <a:lumMod val="50000"/>
                  </a:schemeClr>
                </a:solidFill>
                <a:latin typeface="Verdana" pitchFamily="34" charset="0"/>
                <a:ea typeface="Verdana" pitchFamily="34" charset="0"/>
                <a:cs typeface="Verdana" pitchFamily="34" charset="0"/>
              </a:rPr>
              <a:t>Укупни трошкови                                                  </a:t>
            </a:r>
            <a:endParaRPr lang="en-US" sz="1800">
              <a:solidFill>
                <a:schemeClr val="accent5">
                  <a:lumMod val="50000"/>
                </a:schemeClr>
              </a:solidFill>
              <a:latin typeface="Verdana" pitchFamily="34" charset="0"/>
              <a:ea typeface="Verdana" pitchFamily="34" charset="0"/>
              <a:cs typeface="Verdana" pitchFamily="34" charset="0"/>
            </a:endParaRPr>
          </a:p>
          <a:p>
            <a:r>
              <a:rPr lang="sr-Cyrl-RS" sz="1800">
                <a:solidFill>
                  <a:schemeClr val="accent5">
                    <a:lumMod val="50000"/>
                  </a:schemeClr>
                </a:solidFill>
                <a:latin typeface="Verdana" pitchFamily="34" charset="0"/>
                <a:ea typeface="Verdana" pitchFamily="34" charset="0"/>
                <a:cs typeface="Verdana" pitchFamily="34" charset="0"/>
              </a:rPr>
              <a:t>                           </a:t>
            </a:r>
            <a:r>
              <a:rPr lang="sr-Cyrl-RS" sz="1800" smtClean="0">
                <a:solidFill>
                  <a:schemeClr val="accent5">
                    <a:lumMod val="50000"/>
                  </a:schemeClr>
                </a:solidFill>
                <a:latin typeface="Verdana" pitchFamily="34" charset="0"/>
                <a:ea typeface="Verdana" pitchFamily="34" charset="0"/>
                <a:cs typeface="Verdana" pitchFamily="34" charset="0"/>
              </a:rPr>
              <a:t>                                              </a:t>
            </a:r>
            <a:r>
              <a:rPr lang="sr-Cyrl-RS" sz="1800">
                <a:solidFill>
                  <a:schemeClr val="accent5">
                    <a:lumMod val="50000"/>
                  </a:schemeClr>
                </a:solidFill>
                <a:latin typeface="Verdana" pitchFamily="34" charset="0"/>
                <a:ea typeface="Verdana" pitchFamily="34" charset="0"/>
                <a:cs typeface="Verdana" pitchFamily="34" charset="0"/>
              </a:rPr>
              <a:t>пословања и ИС   </a:t>
            </a:r>
            <a:endParaRPr lang="en-US" sz="1800">
              <a:solidFill>
                <a:schemeClr val="accent5">
                  <a:lumMod val="50000"/>
                </a:schemeClr>
              </a:solidFill>
              <a:latin typeface="Verdana" pitchFamily="34" charset="0"/>
              <a:ea typeface="Verdana" pitchFamily="34" charset="0"/>
              <a:cs typeface="Verdana" pitchFamily="34" charset="0"/>
            </a:endParaRPr>
          </a:p>
          <a:p>
            <a:pPr marL="266700" indent="-266700" algn="l">
              <a:spcBef>
                <a:spcPct val="25000"/>
              </a:spcBef>
              <a:buClr>
                <a:schemeClr val="tx2"/>
              </a:buClr>
              <a:buSzPct val="75000"/>
              <a:buFont typeface="Wingdings" pitchFamily="2" charset="2"/>
              <a:buNone/>
            </a:pPr>
            <a:r>
              <a:rPr lang="hr-HR" sz="2000" smtClean="0">
                <a:solidFill>
                  <a:schemeClr val="accent5">
                    <a:lumMod val="50000"/>
                  </a:schemeClr>
                </a:solidFill>
                <a:latin typeface="Verdana" pitchFamily="34" charset="0"/>
                <a:ea typeface="Verdana" pitchFamily="34" charset="0"/>
                <a:cs typeface="Verdana" pitchFamily="34" charset="0"/>
              </a:rPr>
              <a:t>          </a:t>
            </a:r>
            <a:endParaRPr lang="hr-HR" sz="2000" dirty="0">
              <a:solidFill>
                <a:schemeClr val="accent5">
                  <a:lumMod val="50000"/>
                </a:schemeClr>
              </a:solidFill>
              <a:latin typeface="Verdana" pitchFamily="34" charset="0"/>
              <a:ea typeface="Verdana" pitchFamily="34" charset="0"/>
              <a:cs typeface="Verdana" pitchFamily="34" charset="0"/>
            </a:endParaRPr>
          </a:p>
        </p:txBody>
      </p:sp>
      <p:sp>
        <p:nvSpPr>
          <p:cNvPr id="32771" name="Rectangle 3"/>
          <p:cNvSpPr>
            <a:spLocks noGrp="1" noChangeArrowheads="1"/>
          </p:cNvSpPr>
          <p:nvPr>
            <p:ph type="title"/>
          </p:nvPr>
        </p:nvSpPr>
        <p:spPr>
          <a:xfrm>
            <a:off x="80095" y="260648"/>
            <a:ext cx="9144000" cy="676275"/>
          </a:xfrm>
          <a:noFill/>
        </p:spPr>
        <p:txBody>
          <a:bodyPr/>
          <a:lstStyle/>
          <a:p>
            <a:r>
              <a:rPr lang="sr-Cyrl-RS" sz="3600"/>
              <a:t>Различите стратегије пословања и стратегије ИС</a:t>
            </a:r>
            <a:endParaRPr lang="en-US" sz="3600"/>
          </a:p>
        </p:txBody>
      </p:sp>
      <p:sp>
        <p:nvSpPr>
          <p:cNvPr id="2" name="TextBox 1"/>
          <p:cNvSpPr txBox="1"/>
          <p:nvPr/>
        </p:nvSpPr>
        <p:spPr>
          <a:xfrm>
            <a:off x="245530" y="1330031"/>
            <a:ext cx="1850186" cy="707886"/>
          </a:xfrm>
          <a:prstGeom prst="rect">
            <a:avLst/>
          </a:prstGeom>
          <a:noFill/>
        </p:spPr>
        <p:txBody>
          <a:bodyPr wrap="none" rtlCol="0">
            <a:spAutoFit/>
          </a:bodyPr>
          <a:lstStyle/>
          <a:p>
            <a:r>
              <a:rPr lang="sr-Cyrl-RS" sz="2000" b="1">
                <a:solidFill>
                  <a:schemeClr val="accent5">
                    <a:lumMod val="50000"/>
                  </a:schemeClr>
                </a:solidFill>
                <a:latin typeface="Verdana" pitchFamily="34" charset="0"/>
                <a:ea typeface="Verdana" pitchFamily="34" charset="0"/>
                <a:cs typeface="Verdana" pitchFamily="34" charset="0"/>
              </a:rPr>
              <a:t>Стратегија </a:t>
            </a:r>
            <a:endParaRPr lang="en-US" sz="2000" b="1">
              <a:solidFill>
                <a:schemeClr val="accent5">
                  <a:lumMod val="50000"/>
                </a:schemeClr>
              </a:solidFill>
              <a:latin typeface="Verdana" pitchFamily="34" charset="0"/>
              <a:ea typeface="Verdana" pitchFamily="34" charset="0"/>
              <a:cs typeface="Verdana" pitchFamily="34" charset="0"/>
            </a:endParaRPr>
          </a:p>
          <a:p>
            <a:r>
              <a:rPr lang="sr-Cyrl-RS" sz="2000" b="1">
                <a:solidFill>
                  <a:schemeClr val="accent5">
                    <a:lumMod val="50000"/>
                  </a:schemeClr>
                </a:solidFill>
                <a:latin typeface="Verdana" pitchFamily="34" charset="0"/>
                <a:ea typeface="Verdana" pitchFamily="34" charset="0"/>
                <a:cs typeface="Verdana" pitchFamily="34" charset="0"/>
              </a:rPr>
              <a:t>пословања</a:t>
            </a:r>
            <a:endParaRPr lang="en-US" sz="2000" b="1">
              <a:solidFill>
                <a:schemeClr val="accent5">
                  <a:lumMod val="50000"/>
                </a:schemeClr>
              </a:solidFill>
              <a:latin typeface="Verdana" pitchFamily="34" charset="0"/>
              <a:ea typeface="Verdana" pitchFamily="34" charset="0"/>
              <a:cs typeface="Verdana" pitchFamily="34" charset="0"/>
            </a:endParaRPr>
          </a:p>
        </p:txBody>
      </p:sp>
      <p:sp>
        <p:nvSpPr>
          <p:cNvPr id="3" name="Notched Right Arrow 2"/>
          <p:cNvSpPr/>
          <p:nvPr/>
        </p:nvSpPr>
        <p:spPr>
          <a:xfrm>
            <a:off x="2297448" y="1536799"/>
            <a:ext cx="978408" cy="48463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439364" y="1363616"/>
            <a:ext cx="1850186" cy="707886"/>
          </a:xfrm>
          <a:prstGeom prst="rect">
            <a:avLst/>
          </a:prstGeom>
          <a:noFill/>
        </p:spPr>
        <p:txBody>
          <a:bodyPr wrap="none" rtlCol="0">
            <a:spAutoFit/>
          </a:bodyPr>
          <a:lstStyle/>
          <a:p>
            <a:r>
              <a:rPr lang="sr-Cyrl-RS" sz="2000" b="1">
                <a:solidFill>
                  <a:schemeClr val="accent5">
                    <a:lumMod val="50000"/>
                  </a:schemeClr>
                </a:solidFill>
                <a:latin typeface="Verdana" pitchFamily="34" charset="0"/>
                <a:ea typeface="Verdana" pitchFamily="34" charset="0"/>
                <a:cs typeface="Verdana" pitchFamily="34" charset="0"/>
              </a:rPr>
              <a:t>Стратегија </a:t>
            </a:r>
            <a:endParaRPr lang="en-US" sz="2000" b="1">
              <a:solidFill>
                <a:schemeClr val="accent5">
                  <a:lumMod val="50000"/>
                </a:schemeClr>
              </a:solidFill>
              <a:latin typeface="Verdana" pitchFamily="34" charset="0"/>
              <a:ea typeface="Verdana" pitchFamily="34" charset="0"/>
              <a:cs typeface="Verdana" pitchFamily="34" charset="0"/>
            </a:endParaRPr>
          </a:p>
          <a:p>
            <a:r>
              <a:rPr lang="sr-Cyrl-RS" sz="2000" b="1">
                <a:solidFill>
                  <a:schemeClr val="accent5">
                    <a:lumMod val="50000"/>
                  </a:schemeClr>
                </a:solidFill>
                <a:latin typeface="Verdana" pitchFamily="34" charset="0"/>
                <a:ea typeface="Verdana" pitchFamily="34" charset="0"/>
                <a:cs typeface="Verdana" pitchFamily="34" charset="0"/>
              </a:rPr>
              <a:t>ИС</a:t>
            </a:r>
            <a:endParaRPr lang="en-US" sz="2000" b="1">
              <a:solidFill>
                <a:schemeClr val="accent5">
                  <a:lumMod val="50000"/>
                </a:schemeClr>
              </a:solidFill>
              <a:latin typeface="Verdana" pitchFamily="34" charset="0"/>
              <a:ea typeface="Verdana" pitchFamily="34" charset="0"/>
              <a:cs typeface="Verdana" pitchFamily="34" charset="0"/>
            </a:endParaRPr>
          </a:p>
        </p:txBody>
      </p:sp>
      <p:sp>
        <p:nvSpPr>
          <p:cNvPr id="9" name="TextBox 8"/>
          <p:cNvSpPr txBox="1"/>
          <p:nvPr/>
        </p:nvSpPr>
        <p:spPr>
          <a:xfrm>
            <a:off x="6909449" y="1322637"/>
            <a:ext cx="1441421" cy="707886"/>
          </a:xfrm>
          <a:prstGeom prst="rect">
            <a:avLst/>
          </a:prstGeom>
          <a:noFill/>
        </p:spPr>
        <p:txBody>
          <a:bodyPr wrap="none" rtlCol="0">
            <a:spAutoFit/>
          </a:bodyPr>
          <a:lstStyle/>
          <a:p>
            <a:r>
              <a:rPr lang="sr-Cyrl-RS" sz="2000" b="1">
                <a:solidFill>
                  <a:schemeClr val="accent5">
                    <a:lumMod val="50000"/>
                  </a:schemeClr>
                </a:solidFill>
                <a:latin typeface="Verdana" pitchFamily="34" charset="0"/>
                <a:ea typeface="Verdana" pitchFamily="34" charset="0"/>
                <a:cs typeface="Verdana" pitchFamily="34" charset="0"/>
              </a:rPr>
              <a:t>Метрике</a:t>
            </a:r>
            <a:endParaRPr lang="en-US" sz="2000" b="1">
              <a:solidFill>
                <a:schemeClr val="accent5">
                  <a:lumMod val="50000"/>
                </a:schemeClr>
              </a:solidFill>
              <a:latin typeface="Verdana" pitchFamily="34" charset="0"/>
              <a:ea typeface="Verdana" pitchFamily="34" charset="0"/>
              <a:cs typeface="Verdana" pitchFamily="34" charset="0"/>
            </a:endParaRPr>
          </a:p>
          <a:p>
            <a:r>
              <a:rPr lang="sr-Cyrl-RS" sz="2000" b="1">
                <a:solidFill>
                  <a:schemeClr val="accent5">
                    <a:lumMod val="50000"/>
                  </a:schemeClr>
                </a:solidFill>
                <a:latin typeface="Verdana" pitchFamily="34" charset="0"/>
                <a:ea typeface="Verdana" pitchFamily="34" charset="0"/>
                <a:cs typeface="Verdana" pitchFamily="34" charset="0"/>
              </a:rPr>
              <a:t>ИС</a:t>
            </a:r>
            <a:endParaRPr lang="en-US" sz="2000" b="1">
              <a:solidFill>
                <a:schemeClr val="accent5">
                  <a:lumMod val="50000"/>
                </a:schemeClr>
              </a:solidFill>
              <a:latin typeface="Verdana" pitchFamily="34" charset="0"/>
              <a:ea typeface="Verdana" pitchFamily="34" charset="0"/>
              <a:cs typeface="Verdana" pitchFamily="34" charset="0"/>
            </a:endParaRPr>
          </a:p>
        </p:txBody>
      </p:sp>
      <p:sp>
        <p:nvSpPr>
          <p:cNvPr id="10" name="Notched Right Arrow 9"/>
          <p:cNvSpPr/>
          <p:nvPr/>
        </p:nvSpPr>
        <p:spPr>
          <a:xfrm>
            <a:off x="5537808" y="1503213"/>
            <a:ext cx="978408" cy="48463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2"/>
          <p:cNvSpPr>
            <a:spLocks noChangeArrowheads="1"/>
          </p:cNvSpPr>
          <p:nvPr/>
        </p:nvSpPr>
        <p:spPr bwMode="auto">
          <a:xfrm>
            <a:off x="240186" y="3356992"/>
            <a:ext cx="8928990" cy="576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266700" indent="-266700" algn="l">
              <a:spcBef>
                <a:spcPct val="25000"/>
              </a:spcBef>
              <a:buClr>
                <a:schemeClr val="tx2"/>
              </a:buClr>
              <a:buSzPct val="75000"/>
            </a:pPr>
            <a:r>
              <a:rPr lang="sr-Cyrl-RS" sz="1800">
                <a:solidFill>
                  <a:schemeClr val="accent5">
                    <a:lumMod val="50000"/>
                  </a:schemeClr>
                </a:solidFill>
                <a:latin typeface="Verdana" pitchFamily="34" charset="0"/>
                <a:ea typeface="Verdana" pitchFamily="34" charset="0"/>
                <a:cs typeface="Verdana" pitchFamily="34" charset="0"/>
              </a:rPr>
              <a:t>Купац                      </a:t>
            </a:r>
            <a:r>
              <a:rPr lang="sr-Cyrl-RS" sz="1800" smtClean="0">
                <a:solidFill>
                  <a:schemeClr val="accent5">
                    <a:lumMod val="50000"/>
                  </a:schemeClr>
                </a:solidFill>
                <a:latin typeface="Verdana" pitchFamily="34" charset="0"/>
                <a:ea typeface="Verdana" pitchFamily="34" charset="0"/>
                <a:cs typeface="Verdana" pitchFamily="34" charset="0"/>
              </a:rPr>
              <a:t>   Канали </a:t>
            </a:r>
            <a:r>
              <a:rPr lang="sr-Cyrl-RS" sz="1800">
                <a:solidFill>
                  <a:schemeClr val="accent5">
                    <a:lumMod val="50000"/>
                  </a:schemeClr>
                </a:solidFill>
                <a:latin typeface="Verdana" pitchFamily="34" charset="0"/>
                <a:ea typeface="Verdana" pitchFamily="34" charset="0"/>
                <a:cs typeface="Verdana" pitchFamily="34" charset="0"/>
              </a:rPr>
              <a:t>приступа купцу     </a:t>
            </a:r>
            <a:r>
              <a:rPr lang="sr-Cyrl-RS" sz="1800" smtClean="0">
                <a:solidFill>
                  <a:schemeClr val="accent5">
                    <a:lumMod val="50000"/>
                  </a:schemeClr>
                </a:solidFill>
                <a:latin typeface="Verdana" pitchFamily="34" charset="0"/>
                <a:ea typeface="Verdana" pitchFamily="34" charset="0"/>
                <a:cs typeface="Verdana" pitchFamily="34" charset="0"/>
              </a:rPr>
              <a:t>     </a:t>
            </a:r>
            <a:r>
              <a:rPr lang="sr-Cyrl-RS" sz="1800">
                <a:solidFill>
                  <a:schemeClr val="accent5">
                    <a:lumMod val="50000"/>
                  </a:schemeClr>
                </a:solidFill>
                <a:latin typeface="Verdana" pitchFamily="34" charset="0"/>
                <a:ea typeface="Verdana" pitchFamily="34" charset="0"/>
                <a:cs typeface="Verdana" pitchFamily="34" charset="0"/>
              </a:rPr>
              <a:t>Анкете  о                                                     				</a:t>
            </a:r>
            <a:r>
              <a:rPr lang="sr-Cyrl-RS" sz="1800" smtClean="0">
                <a:solidFill>
                  <a:schemeClr val="accent5">
                    <a:lumMod val="50000"/>
                  </a:schemeClr>
                </a:solidFill>
                <a:latin typeface="Verdana" pitchFamily="34" charset="0"/>
                <a:ea typeface="Verdana" pitchFamily="34" charset="0"/>
                <a:cs typeface="Verdana" pitchFamily="34" charset="0"/>
              </a:rPr>
              <a:t>                                 задовољству </a:t>
            </a:r>
            <a:r>
              <a:rPr lang="sr-Cyrl-RS" sz="1800">
                <a:solidFill>
                  <a:schemeClr val="accent5">
                    <a:lumMod val="50000"/>
                  </a:schemeClr>
                </a:solidFill>
                <a:latin typeface="Verdana" pitchFamily="34" charset="0"/>
                <a:ea typeface="Verdana" pitchFamily="34" charset="0"/>
                <a:cs typeface="Verdana" pitchFamily="34" charset="0"/>
              </a:rPr>
              <a:t>купца </a:t>
            </a:r>
            <a:endParaRPr lang="en-US" sz="1800">
              <a:solidFill>
                <a:schemeClr val="accent5">
                  <a:lumMod val="50000"/>
                </a:schemeClr>
              </a:solidFill>
              <a:latin typeface="Verdana" pitchFamily="34" charset="0"/>
              <a:ea typeface="Verdana" pitchFamily="34" charset="0"/>
              <a:cs typeface="Verdana" pitchFamily="34" charset="0"/>
            </a:endParaRPr>
          </a:p>
          <a:p>
            <a:pPr marL="266700" indent="-266700" algn="l">
              <a:spcBef>
                <a:spcPct val="25000"/>
              </a:spcBef>
              <a:buClr>
                <a:schemeClr val="tx2"/>
              </a:buClr>
              <a:buSzPct val="75000"/>
              <a:buFont typeface="Wingdings" pitchFamily="2" charset="2"/>
              <a:buNone/>
            </a:pPr>
            <a:r>
              <a:rPr lang="hr-HR" sz="2000" smtClean="0">
                <a:solidFill>
                  <a:schemeClr val="accent5">
                    <a:lumMod val="50000"/>
                  </a:schemeClr>
                </a:solidFill>
                <a:latin typeface="Verdana" pitchFamily="34" charset="0"/>
                <a:ea typeface="Verdana" pitchFamily="34" charset="0"/>
                <a:cs typeface="Verdana" pitchFamily="34" charset="0"/>
              </a:rPr>
              <a:t>             </a:t>
            </a:r>
            <a:endParaRPr lang="hr-HR" sz="2000" dirty="0">
              <a:solidFill>
                <a:schemeClr val="accent5">
                  <a:lumMod val="50000"/>
                </a:schemeClr>
              </a:solidFill>
              <a:latin typeface="Verdana" pitchFamily="34" charset="0"/>
              <a:ea typeface="Verdana" pitchFamily="34" charset="0"/>
              <a:cs typeface="Verdana" pitchFamily="34" charset="0"/>
            </a:endParaRPr>
          </a:p>
        </p:txBody>
      </p:sp>
      <p:sp>
        <p:nvSpPr>
          <p:cNvPr id="12" name="Rectangle 2"/>
          <p:cNvSpPr>
            <a:spLocks noChangeArrowheads="1"/>
          </p:cNvSpPr>
          <p:nvPr/>
        </p:nvSpPr>
        <p:spPr bwMode="auto">
          <a:xfrm>
            <a:off x="221334" y="4293096"/>
            <a:ext cx="8928991" cy="576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266700" indent="-266700" algn="l">
              <a:spcBef>
                <a:spcPct val="25000"/>
              </a:spcBef>
              <a:buClr>
                <a:schemeClr val="tx2"/>
              </a:buClr>
              <a:buSzPct val="75000"/>
            </a:pPr>
            <a:r>
              <a:rPr lang="sr-Cyrl-RS" sz="1800">
                <a:solidFill>
                  <a:schemeClr val="accent5">
                    <a:lumMod val="50000"/>
                  </a:schemeClr>
                </a:solidFill>
                <a:latin typeface="Verdana" pitchFamily="34" charset="0"/>
                <a:ea typeface="Verdana" pitchFamily="34" charset="0"/>
                <a:cs typeface="Verdana" pitchFamily="34" charset="0"/>
              </a:rPr>
              <a:t>Глобално пословање     Робусна мрежа        </a:t>
            </a:r>
            <a:r>
              <a:rPr lang="sr-Cyrl-RS" sz="1800" smtClean="0">
                <a:solidFill>
                  <a:schemeClr val="accent5">
                    <a:lumMod val="50000"/>
                  </a:schemeClr>
                </a:solidFill>
                <a:latin typeface="Verdana" pitchFamily="34" charset="0"/>
                <a:ea typeface="Verdana" pitchFamily="34" charset="0"/>
                <a:cs typeface="Verdana" pitchFamily="34" charset="0"/>
              </a:rPr>
              <a:t>      Просечно </a:t>
            </a:r>
            <a:r>
              <a:rPr lang="sr-Cyrl-RS" sz="1800">
                <a:solidFill>
                  <a:schemeClr val="accent5">
                    <a:lumMod val="50000"/>
                  </a:schemeClr>
                </a:solidFill>
                <a:latin typeface="Verdana" pitchFamily="34" charset="0"/>
                <a:ea typeface="Verdana" pitchFamily="34" charset="0"/>
                <a:cs typeface="Verdana" pitchFamily="34" charset="0"/>
              </a:rPr>
              <a:t>време одзива</a:t>
            </a:r>
            <a:endParaRPr lang="en-US" sz="1800">
              <a:solidFill>
                <a:schemeClr val="accent5">
                  <a:lumMod val="50000"/>
                </a:schemeClr>
              </a:solidFill>
              <a:latin typeface="Verdana" pitchFamily="34" charset="0"/>
              <a:ea typeface="Verdana" pitchFamily="34" charset="0"/>
              <a:cs typeface="Verdana" pitchFamily="34" charset="0"/>
            </a:endParaRPr>
          </a:p>
          <a:p>
            <a:pPr marL="266700" indent="-266700" algn="l">
              <a:spcBef>
                <a:spcPct val="25000"/>
              </a:spcBef>
              <a:buClr>
                <a:schemeClr val="tx2"/>
              </a:buClr>
              <a:buSzPct val="75000"/>
              <a:buFont typeface="Wingdings" pitchFamily="2" charset="2"/>
              <a:buNone/>
            </a:pPr>
            <a:r>
              <a:rPr lang="hr-HR" sz="2000" smtClean="0">
                <a:solidFill>
                  <a:schemeClr val="accent5">
                    <a:lumMod val="50000"/>
                  </a:schemeClr>
                </a:solidFill>
                <a:latin typeface="Verdana" pitchFamily="34" charset="0"/>
                <a:ea typeface="Verdana" pitchFamily="34" charset="0"/>
                <a:cs typeface="Verdana" pitchFamily="34" charset="0"/>
              </a:rPr>
              <a:t>            </a:t>
            </a:r>
            <a:endParaRPr lang="hr-HR" sz="2000" dirty="0">
              <a:solidFill>
                <a:schemeClr val="accent5">
                  <a:lumMod val="50000"/>
                </a:schemeClr>
              </a:solidFill>
              <a:latin typeface="Verdana" pitchFamily="34" charset="0"/>
              <a:ea typeface="Verdana" pitchFamily="34" charset="0"/>
              <a:cs typeface="Verdana" pitchFamily="34" charset="0"/>
            </a:endParaRPr>
          </a:p>
        </p:txBody>
      </p:sp>
      <p:sp>
        <p:nvSpPr>
          <p:cNvPr id="13" name="Rectangle 2"/>
          <p:cNvSpPr>
            <a:spLocks noChangeArrowheads="1"/>
          </p:cNvSpPr>
          <p:nvPr/>
        </p:nvSpPr>
        <p:spPr bwMode="auto">
          <a:xfrm>
            <a:off x="215009" y="5013176"/>
            <a:ext cx="8928991" cy="576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l"/>
            <a:r>
              <a:rPr lang="sr-Cyrl-RS" sz="1800">
                <a:solidFill>
                  <a:schemeClr val="accent5">
                    <a:lumMod val="50000"/>
                  </a:schemeClr>
                </a:solidFill>
                <a:latin typeface="Verdana" pitchFamily="34" charset="0"/>
                <a:ea typeface="Verdana" pitchFamily="34" charset="0"/>
                <a:cs typeface="Verdana" pitchFamily="34" charset="0"/>
              </a:rPr>
              <a:t>Висок квалитет             </a:t>
            </a:r>
            <a:r>
              <a:rPr lang="sr-Cyrl-RS" sz="1800" smtClean="0">
                <a:solidFill>
                  <a:schemeClr val="accent5">
                    <a:lumMod val="50000"/>
                  </a:schemeClr>
                </a:solidFill>
                <a:latin typeface="Verdana" pitchFamily="34" charset="0"/>
                <a:ea typeface="Verdana" pitchFamily="34" charset="0"/>
                <a:cs typeface="Verdana" pitchFamily="34" charset="0"/>
              </a:rPr>
              <a:t>Висок </a:t>
            </a:r>
            <a:r>
              <a:rPr lang="sr-Cyrl-RS" sz="1800">
                <a:solidFill>
                  <a:schemeClr val="accent5">
                    <a:lumMod val="50000"/>
                  </a:schemeClr>
                </a:solidFill>
                <a:latin typeface="Verdana" pitchFamily="34" charset="0"/>
                <a:ea typeface="Verdana" pitchFamily="34" charset="0"/>
                <a:cs typeface="Verdana" pitchFamily="34" charset="0"/>
              </a:rPr>
              <a:t>квалитет ИС           Број инцидената   </a:t>
            </a:r>
            <a:endParaRPr lang="en-US" sz="1800">
              <a:solidFill>
                <a:schemeClr val="accent5">
                  <a:lumMod val="50000"/>
                </a:schemeClr>
              </a:solidFill>
              <a:latin typeface="Verdana" pitchFamily="34" charset="0"/>
              <a:ea typeface="Verdana" pitchFamily="34" charset="0"/>
              <a:cs typeface="Verdana" pitchFamily="34" charset="0"/>
            </a:endParaRPr>
          </a:p>
        </p:txBody>
      </p:sp>
      <p:sp>
        <p:nvSpPr>
          <p:cNvPr id="14" name="Rectangle 2"/>
          <p:cNvSpPr>
            <a:spLocks noChangeArrowheads="1"/>
          </p:cNvSpPr>
          <p:nvPr/>
        </p:nvSpPr>
        <p:spPr bwMode="auto">
          <a:xfrm>
            <a:off x="291610" y="5589240"/>
            <a:ext cx="8928991" cy="576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l"/>
            <a:r>
              <a:rPr lang="sr-Cyrl-RS" sz="1800">
                <a:solidFill>
                  <a:schemeClr val="accent5">
                    <a:lumMod val="50000"/>
                  </a:schemeClr>
                </a:solidFill>
                <a:latin typeface="Verdana" pitchFamily="34" charset="0"/>
                <a:ea typeface="Verdana" pitchFamily="34" charset="0"/>
                <a:cs typeface="Verdana" pitchFamily="34" charset="0"/>
              </a:rPr>
              <a:t>Брзина пословања       </a:t>
            </a:r>
            <a:r>
              <a:rPr lang="sr-Cyrl-RS" sz="1800" smtClean="0">
                <a:solidFill>
                  <a:schemeClr val="accent5">
                    <a:lumMod val="50000"/>
                  </a:schemeClr>
                </a:solidFill>
                <a:latin typeface="Verdana" pitchFamily="34" charset="0"/>
                <a:ea typeface="Verdana" pitchFamily="34" charset="0"/>
                <a:cs typeface="Verdana" pitchFamily="34" charset="0"/>
              </a:rPr>
              <a:t>Флексибилан </a:t>
            </a:r>
            <a:r>
              <a:rPr lang="sr-Cyrl-RS" sz="1800">
                <a:solidFill>
                  <a:schemeClr val="accent5">
                    <a:lumMod val="50000"/>
                  </a:schemeClr>
                </a:solidFill>
                <a:latin typeface="Verdana" pitchFamily="34" charset="0"/>
                <a:ea typeface="Verdana" pitchFamily="34" charset="0"/>
                <a:cs typeface="Verdana" pitchFamily="34" charset="0"/>
              </a:rPr>
              <a:t>систем       </a:t>
            </a:r>
            <a:r>
              <a:rPr lang="sr-Cyrl-RS" sz="1800" smtClean="0">
                <a:solidFill>
                  <a:schemeClr val="accent5">
                    <a:lumMod val="50000"/>
                  </a:schemeClr>
                </a:solidFill>
                <a:latin typeface="Verdana" pitchFamily="34" charset="0"/>
                <a:ea typeface="Verdana" pitchFamily="34" charset="0"/>
                <a:cs typeface="Verdana" pitchFamily="34" charset="0"/>
              </a:rPr>
              <a:t>     Просечно </a:t>
            </a:r>
            <a:r>
              <a:rPr lang="sr-Cyrl-RS" sz="1800">
                <a:solidFill>
                  <a:schemeClr val="accent5">
                    <a:lumMod val="50000"/>
                  </a:schemeClr>
                </a:solidFill>
                <a:latin typeface="Verdana" pitchFamily="34" charset="0"/>
                <a:ea typeface="Verdana" pitchFamily="34" charset="0"/>
                <a:cs typeface="Verdana" pitchFamily="34" charset="0"/>
              </a:rPr>
              <a:t>време за</a:t>
            </a:r>
            <a:endParaRPr lang="en-US" sz="1800">
              <a:solidFill>
                <a:schemeClr val="accent5">
                  <a:lumMod val="50000"/>
                </a:schemeClr>
              </a:solidFill>
              <a:latin typeface="Verdana" pitchFamily="34" charset="0"/>
              <a:ea typeface="Verdana" pitchFamily="34" charset="0"/>
              <a:cs typeface="Verdana" pitchFamily="34" charset="0"/>
            </a:endParaRPr>
          </a:p>
          <a:p>
            <a:pPr algn="l"/>
            <a:r>
              <a:rPr lang="sr-Cyrl-RS" sz="1800">
                <a:solidFill>
                  <a:schemeClr val="accent5">
                    <a:lumMod val="50000"/>
                  </a:schemeClr>
                </a:solidFill>
                <a:latin typeface="Verdana" pitchFamily="34" charset="0"/>
                <a:ea typeface="Verdana" pitchFamily="34" charset="0"/>
                <a:cs typeface="Verdana" pitchFamily="34" charset="0"/>
              </a:rPr>
              <a:t>                                                             </a:t>
            </a:r>
            <a:r>
              <a:rPr lang="sr-Cyrl-RS" sz="1800" smtClean="0">
                <a:solidFill>
                  <a:schemeClr val="accent5">
                    <a:lumMod val="50000"/>
                  </a:schemeClr>
                </a:solidFill>
                <a:latin typeface="Verdana" pitchFamily="34" charset="0"/>
                <a:ea typeface="Verdana" pitchFamily="34" charset="0"/>
                <a:cs typeface="Verdana" pitchFamily="34" charset="0"/>
              </a:rPr>
              <a:t>        имплементацију </a:t>
            </a:r>
            <a:r>
              <a:rPr lang="sr-Cyrl-RS" sz="1800">
                <a:solidFill>
                  <a:schemeClr val="accent5">
                    <a:lumMod val="50000"/>
                  </a:schemeClr>
                </a:solidFill>
                <a:latin typeface="Verdana" pitchFamily="34" charset="0"/>
                <a:ea typeface="Verdana" pitchFamily="34" charset="0"/>
                <a:cs typeface="Verdana" pitchFamily="34" charset="0"/>
              </a:rPr>
              <a:t>промена</a:t>
            </a:r>
            <a:endParaRPr lang="en-US" sz="1800">
              <a:solidFill>
                <a:schemeClr val="accent5">
                  <a:lumMod val="50000"/>
                </a:schemeClr>
              </a:solidFill>
              <a:latin typeface="Verdana" pitchFamily="34" charset="0"/>
              <a:ea typeface="Verdana" pitchFamily="34" charset="0"/>
              <a:cs typeface="Verdana"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77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p:bldP spid="11" grpId="0"/>
      <p:bldP spid="12" grpId="0"/>
      <p:bldP spid="13" grpId="0"/>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p:cNvSpPr>
          <p:nvPr/>
        </p:nvSpPr>
        <p:spPr bwMode="auto">
          <a:xfrm>
            <a:off x="611188" y="1223963"/>
            <a:ext cx="7921625" cy="4941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266700" indent="-266700" algn="l">
              <a:spcBef>
                <a:spcPct val="25000"/>
              </a:spcBef>
              <a:buClr>
                <a:schemeClr val="tx2"/>
              </a:buClr>
              <a:buSzPct val="75000"/>
              <a:buFont typeface="Wingdings" pitchFamily="2" charset="2"/>
              <a:buNone/>
            </a:pPr>
            <a:endParaRPr lang="hr-HR" sz="2400">
              <a:solidFill>
                <a:schemeClr val="bg1"/>
              </a:solidFill>
              <a:latin typeface="Arial Narrow" pitchFamily="34" charset="0"/>
            </a:endParaRPr>
          </a:p>
        </p:txBody>
      </p:sp>
      <p:sp>
        <p:nvSpPr>
          <p:cNvPr id="50179" name="Rectangle 3"/>
          <p:cNvSpPr>
            <a:spLocks noGrp="1" noChangeArrowheads="1"/>
          </p:cNvSpPr>
          <p:nvPr>
            <p:ph type="title"/>
          </p:nvPr>
        </p:nvSpPr>
        <p:spPr>
          <a:xfrm>
            <a:off x="0" y="808509"/>
            <a:ext cx="9144000" cy="676275"/>
          </a:xfrm>
          <a:noFill/>
        </p:spPr>
        <p:txBody>
          <a:bodyPr/>
          <a:lstStyle/>
          <a:p>
            <a:r>
              <a:rPr lang="sr-Cyrl-RS" sz="3600" b="1"/>
              <a:t>Управљање ИТ ризицима</a:t>
            </a:r>
            <a:br>
              <a:rPr lang="sr-Cyrl-RS" sz="3600" b="1"/>
            </a:br>
            <a:r>
              <a:rPr lang="sr-Cyrl-RS" sz="3600" b="1"/>
              <a:t>и контрола и ревизија ИС-а</a:t>
            </a:r>
            <a:endParaRPr lang="en-US" sz="3600" b="1"/>
          </a:p>
        </p:txBody>
      </p:sp>
      <p:sp>
        <p:nvSpPr>
          <p:cNvPr id="50180" name="Rectangle 4"/>
          <p:cNvSpPr>
            <a:spLocks noGrp="1" noChangeArrowheads="1"/>
          </p:cNvSpPr>
          <p:nvPr>
            <p:ph idx="1"/>
          </p:nvPr>
        </p:nvSpPr>
        <p:spPr>
          <a:xfrm>
            <a:off x="144016" y="2204864"/>
            <a:ext cx="9036496" cy="3705225"/>
          </a:xfrm>
        </p:spPr>
        <p:txBody>
          <a:bodyPr/>
          <a:lstStyle/>
          <a:p>
            <a:pPr marL="742950" lvl="0" indent="-742950">
              <a:lnSpc>
                <a:spcPct val="150000"/>
              </a:lnSpc>
              <a:spcBef>
                <a:spcPts val="0"/>
              </a:spcBef>
              <a:buFont typeface="+mj-lt"/>
              <a:buAutoNum type="arabicPeriod"/>
            </a:pPr>
            <a:r>
              <a:rPr lang="sr-Cyrl-RS" sz="2400"/>
              <a:t>План управљања ИТ ризицима</a:t>
            </a:r>
            <a:endParaRPr lang="en-US" sz="2400"/>
          </a:p>
          <a:p>
            <a:pPr marL="742950" lvl="0" indent="-742950">
              <a:lnSpc>
                <a:spcPct val="150000"/>
              </a:lnSpc>
              <a:spcBef>
                <a:spcPts val="0"/>
              </a:spcBef>
              <a:buFont typeface="+mj-lt"/>
              <a:buAutoNum type="arabicPeriod"/>
            </a:pPr>
            <a:r>
              <a:rPr lang="sr-Cyrl-RS" sz="2400"/>
              <a:t>Како одредити приоритетне ИТ ризике и ИТ контроле</a:t>
            </a:r>
            <a:endParaRPr lang="en-US" sz="2400"/>
          </a:p>
          <a:p>
            <a:pPr marL="742950" lvl="0" indent="-742950">
              <a:lnSpc>
                <a:spcPct val="150000"/>
              </a:lnSpc>
              <a:spcBef>
                <a:spcPts val="0"/>
              </a:spcBef>
              <a:buFont typeface="+mj-lt"/>
              <a:buAutoNum type="arabicPeriod"/>
            </a:pPr>
            <a:r>
              <a:rPr lang="sr-Cyrl-RS" sz="2400"/>
              <a:t>Шта је ревизија ИС-а и чему служи?</a:t>
            </a:r>
            <a:endParaRPr lang="en-US" sz="240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018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018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018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ChangeArrowheads="1"/>
          </p:cNvSpPr>
          <p:nvPr/>
        </p:nvSpPr>
        <p:spPr bwMode="auto">
          <a:xfrm>
            <a:off x="611188" y="1223963"/>
            <a:ext cx="7921625" cy="4941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266700" indent="-266700" algn="l">
              <a:spcBef>
                <a:spcPct val="25000"/>
              </a:spcBef>
              <a:buClr>
                <a:schemeClr val="tx2"/>
              </a:buClr>
              <a:buSzPct val="75000"/>
              <a:buFont typeface="Wingdings" pitchFamily="2" charset="2"/>
              <a:buNone/>
            </a:pPr>
            <a:endParaRPr lang="hr-HR" sz="2400">
              <a:solidFill>
                <a:srgbClr val="000166"/>
              </a:solidFill>
              <a:latin typeface="Arial Narrow" pitchFamily="34" charset="0"/>
            </a:endParaRPr>
          </a:p>
        </p:txBody>
      </p:sp>
      <p:sp>
        <p:nvSpPr>
          <p:cNvPr id="81923" name="Rectangle 3"/>
          <p:cNvSpPr>
            <a:spLocks noGrp="1" noChangeArrowheads="1"/>
          </p:cNvSpPr>
          <p:nvPr>
            <p:ph type="title"/>
          </p:nvPr>
        </p:nvSpPr>
        <p:spPr>
          <a:xfrm>
            <a:off x="457200" y="274639"/>
            <a:ext cx="8229600" cy="490066"/>
          </a:xfrm>
          <a:noFill/>
        </p:spPr>
        <p:txBody>
          <a:bodyPr/>
          <a:lstStyle/>
          <a:p>
            <a:pPr algn="l"/>
            <a:r>
              <a:rPr lang="hr-HR" sz="2800" b="1" dirty="0" smtClean="0">
                <a:solidFill>
                  <a:schemeClr val="accent5">
                    <a:lumMod val="50000"/>
                  </a:schemeClr>
                </a:solidFill>
                <a:latin typeface="Verdana" pitchFamily="34" charset="0"/>
                <a:ea typeface="Verdana" pitchFamily="34" charset="0"/>
                <a:cs typeface="Verdana" pitchFamily="34" charset="0"/>
              </a:rPr>
              <a:t>Strategic Risks </a:t>
            </a:r>
            <a:r>
              <a:rPr lang="sr-Cyrl-RS" sz="2800" b="1" dirty="0"/>
              <a:t>(Стратегијски ризици)</a:t>
            </a:r>
            <a:endParaRPr lang="en-US" sz="2800" b="1" dirty="0"/>
          </a:p>
        </p:txBody>
      </p:sp>
      <p:sp>
        <p:nvSpPr>
          <p:cNvPr id="81924" name="Rectangle 4"/>
          <p:cNvSpPr>
            <a:spLocks noChangeArrowheads="1"/>
          </p:cNvSpPr>
          <p:nvPr/>
        </p:nvSpPr>
        <p:spPr bwMode="auto">
          <a:xfrm>
            <a:off x="533400" y="1065213"/>
            <a:ext cx="8382000" cy="5145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266700" indent="-266700" algn="l">
              <a:lnSpc>
                <a:spcPct val="120000"/>
              </a:lnSpc>
              <a:spcBef>
                <a:spcPct val="70000"/>
              </a:spcBef>
              <a:buClr>
                <a:schemeClr val="tx2"/>
              </a:buClr>
              <a:buSzPct val="75000"/>
              <a:buFont typeface="Wingdings" pitchFamily="2" charset="2"/>
              <a:buNone/>
            </a:pPr>
            <a:r>
              <a:rPr lang="hr-HR" sz="2400">
                <a:solidFill>
                  <a:srgbClr val="000166"/>
                </a:solidFill>
                <a:latin typeface="CG Omega" pitchFamily="34" charset="0"/>
              </a:rPr>
              <a:t> </a:t>
            </a:r>
          </a:p>
        </p:txBody>
      </p:sp>
      <p:sp>
        <p:nvSpPr>
          <p:cNvPr id="81925" name="Rectangle 5"/>
          <p:cNvSpPr>
            <a:spLocks noChangeArrowheads="1"/>
          </p:cNvSpPr>
          <p:nvPr/>
        </p:nvSpPr>
        <p:spPr bwMode="auto">
          <a:xfrm>
            <a:off x="539750" y="1236265"/>
            <a:ext cx="8353425" cy="3344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lvl="0" indent="-342900" algn="l" eaLnBrk="1" hangingPunct="1">
              <a:buSzPct val="75000"/>
              <a:buFont typeface="Arial" pitchFamily="34" charset="0"/>
              <a:buChar char="•"/>
              <a:tabLst>
                <a:tab pos="444500" algn="l"/>
              </a:tabLst>
            </a:pPr>
            <a:r>
              <a:rPr lang="sr-Cyrl-RS" sz="2800" dirty="0">
                <a:solidFill>
                  <a:schemeClr val="accent5">
                    <a:lumMod val="50000"/>
                  </a:schemeClr>
                </a:solidFill>
                <a:latin typeface="Verdana" pitchFamily="34" charset="0"/>
                <a:ea typeface="Verdana" pitchFamily="34" charset="0"/>
                <a:cs typeface="Verdana" pitchFamily="34" charset="0"/>
              </a:rPr>
              <a:t>Ризик је дефинисан као неизвесност исхода</a:t>
            </a:r>
            <a:r>
              <a:rPr lang="sr-Cyrl-RS" sz="2800" dirty="0" smtClean="0">
                <a:solidFill>
                  <a:schemeClr val="accent5">
                    <a:lumMod val="50000"/>
                  </a:schemeClr>
                </a:solidFill>
                <a:latin typeface="Verdana" pitchFamily="34" charset="0"/>
                <a:ea typeface="Verdana" pitchFamily="34" charset="0"/>
                <a:cs typeface="Verdana" pitchFamily="34" charset="0"/>
              </a:rPr>
              <a:t>.</a:t>
            </a:r>
            <a:endParaRPr lang="en-US" sz="2800" dirty="0" smtClean="0">
              <a:solidFill>
                <a:schemeClr val="accent5">
                  <a:lumMod val="50000"/>
                </a:schemeClr>
              </a:solidFill>
              <a:latin typeface="Verdana" pitchFamily="34" charset="0"/>
              <a:ea typeface="Verdana" pitchFamily="34" charset="0"/>
              <a:cs typeface="Verdana" pitchFamily="34" charset="0"/>
            </a:endParaRPr>
          </a:p>
          <a:p>
            <a:pPr lvl="0" algn="l" eaLnBrk="1" hangingPunct="1">
              <a:buSzPct val="75000"/>
              <a:tabLst>
                <a:tab pos="444500" algn="l"/>
              </a:tabLst>
            </a:pPr>
            <a:endParaRPr lang="en-US" sz="2800" dirty="0">
              <a:solidFill>
                <a:schemeClr val="accent5">
                  <a:lumMod val="50000"/>
                </a:schemeClr>
              </a:solidFill>
              <a:latin typeface="Verdana" pitchFamily="34" charset="0"/>
              <a:ea typeface="Verdana" pitchFamily="34" charset="0"/>
              <a:cs typeface="Verdana" pitchFamily="34" charset="0"/>
            </a:endParaRPr>
          </a:p>
          <a:p>
            <a:pPr marL="342900" lvl="0" indent="-342900" algn="l" eaLnBrk="1" hangingPunct="1">
              <a:buSzPct val="75000"/>
              <a:buFont typeface="Arial" pitchFamily="34" charset="0"/>
              <a:buChar char="•"/>
              <a:tabLst>
                <a:tab pos="444500" algn="l"/>
              </a:tabLst>
            </a:pPr>
            <a:r>
              <a:rPr lang="sr-Cyrl-RS" sz="2800" dirty="0">
                <a:solidFill>
                  <a:schemeClr val="accent5">
                    <a:lumMod val="50000"/>
                  </a:schemeClr>
                </a:solidFill>
                <a:latin typeface="Verdana" pitchFamily="34" charset="0"/>
                <a:ea typeface="Verdana" pitchFamily="34" charset="0"/>
                <a:cs typeface="Verdana" pitchFamily="34" charset="0"/>
              </a:rPr>
              <a:t>Може бити негативна претња или позитивна прилика</a:t>
            </a:r>
            <a:r>
              <a:rPr lang="sr-Cyrl-RS" sz="2800" dirty="0" smtClean="0">
                <a:solidFill>
                  <a:schemeClr val="accent5">
                    <a:lumMod val="50000"/>
                  </a:schemeClr>
                </a:solidFill>
                <a:latin typeface="Verdana" pitchFamily="34" charset="0"/>
                <a:ea typeface="Verdana" pitchFamily="34" charset="0"/>
                <a:cs typeface="Verdana" pitchFamily="34" charset="0"/>
              </a:rPr>
              <a:t>.</a:t>
            </a:r>
            <a:endParaRPr lang="en-US" sz="2800" dirty="0" smtClean="0">
              <a:solidFill>
                <a:schemeClr val="accent5">
                  <a:lumMod val="50000"/>
                </a:schemeClr>
              </a:solidFill>
              <a:latin typeface="Verdana" pitchFamily="34" charset="0"/>
              <a:ea typeface="Verdana" pitchFamily="34" charset="0"/>
              <a:cs typeface="Verdana" pitchFamily="34" charset="0"/>
            </a:endParaRPr>
          </a:p>
          <a:p>
            <a:pPr lvl="0" algn="l" eaLnBrk="1" hangingPunct="1">
              <a:buSzPct val="75000"/>
              <a:tabLst>
                <a:tab pos="444500" algn="l"/>
              </a:tabLst>
            </a:pPr>
            <a:endParaRPr lang="en-US" sz="2800" dirty="0">
              <a:solidFill>
                <a:schemeClr val="accent5">
                  <a:lumMod val="50000"/>
                </a:schemeClr>
              </a:solidFill>
              <a:latin typeface="Verdana" pitchFamily="34" charset="0"/>
              <a:ea typeface="Verdana" pitchFamily="34" charset="0"/>
              <a:cs typeface="Verdana" pitchFamily="34" charset="0"/>
            </a:endParaRPr>
          </a:p>
          <a:p>
            <a:pPr marL="342900" lvl="0" indent="-342900" algn="l" eaLnBrk="1" hangingPunct="1">
              <a:buSzPct val="75000"/>
              <a:buFont typeface="Arial" pitchFamily="34" charset="0"/>
              <a:buChar char="•"/>
              <a:tabLst>
                <a:tab pos="444500" algn="l"/>
              </a:tabLst>
            </a:pPr>
            <a:r>
              <a:rPr lang="sr-Cyrl-RS" sz="2800" dirty="0">
                <a:solidFill>
                  <a:schemeClr val="accent5">
                    <a:lumMod val="50000"/>
                  </a:schemeClr>
                </a:solidFill>
                <a:latin typeface="Verdana" pitchFamily="34" charset="0"/>
                <a:ea typeface="Verdana" pitchFamily="34" charset="0"/>
                <a:cs typeface="Verdana" pitchFamily="34" charset="0"/>
              </a:rPr>
              <a:t>Важно је идентификовати и управљати ризиком</a:t>
            </a:r>
            <a:r>
              <a:rPr lang="sr-Cyrl-RS" sz="2800" dirty="0" smtClean="0">
                <a:solidFill>
                  <a:schemeClr val="accent5">
                    <a:lumMod val="50000"/>
                  </a:schemeClr>
                </a:solidFill>
                <a:latin typeface="Verdana" pitchFamily="34" charset="0"/>
                <a:ea typeface="Verdana" pitchFamily="34" charset="0"/>
                <a:cs typeface="Verdana" pitchFamily="34" charset="0"/>
              </a:rPr>
              <a:t>.</a:t>
            </a:r>
          </a:p>
          <a:p>
            <a:pPr marL="342900" lvl="0" indent="-342900" algn="l" eaLnBrk="1" hangingPunct="1">
              <a:buSzPct val="75000"/>
              <a:buFont typeface="Arial" pitchFamily="34" charset="0"/>
              <a:buChar char="•"/>
              <a:tabLst>
                <a:tab pos="444500" algn="l"/>
              </a:tabLst>
            </a:pPr>
            <a:endParaRPr lang="en-US" sz="2800" dirty="0">
              <a:solidFill>
                <a:schemeClr val="accent5">
                  <a:lumMod val="50000"/>
                </a:schemeClr>
              </a:solidFill>
              <a:latin typeface="Verdana" pitchFamily="34" charset="0"/>
              <a:ea typeface="Verdana" pitchFamily="34" charset="0"/>
              <a:cs typeface="Verdana"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2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2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2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7380" y="188640"/>
            <a:ext cx="8424936" cy="6001643"/>
          </a:xfrm>
          <a:prstGeom prst="rect">
            <a:avLst/>
          </a:prstGeom>
        </p:spPr>
        <p:txBody>
          <a:bodyPr wrap="square">
            <a:spAutoFit/>
          </a:bodyPr>
          <a:lstStyle/>
          <a:p>
            <a:pPr algn="l" eaLnBrk="1" hangingPunct="1">
              <a:buSzPct val="75000"/>
              <a:tabLst>
                <a:tab pos="444500" algn="l"/>
              </a:tabLst>
            </a:pPr>
            <a:r>
              <a:rPr lang="sr-Cyrl-RS" sz="2400" b="1" dirty="0">
                <a:solidFill>
                  <a:schemeClr val="accent5">
                    <a:lumMod val="50000"/>
                  </a:schemeClr>
                </a:solidFill>
                <a:latin typeface="Verdana" pitchFamily="34" charset="0"/>
                <a:ea typeface="Verdana" pitchFamily="34" charset="0"/>
                <a:cs typeface="Verdana" pitchFamily="34" charset="0"/>
              </a:rPr>
              <a:t>4 типа ризика </a:t>
            </a:r>
            <a:r>
              <a:rPr lang="sr-Cyrl-RS" sz="2400" b="1" dirty="0" smtClean="0">
                <a:solidFill>
                  <a:schemeClr val="accent5">
                    <a:lumMod val="50000"/>
                  </a:schemeClr>
                </a:solidFill>
                <a:latin typeface="Verdana" pitchFamily="34" charset="0"/>
                <a:ea typeface="Verdana" pitchFamily="34" charset="0"/>
                <a:cs typeface="Verdana" pitchFamily="34" charset="0"/>
              </a:rPr>
              <a:t>:</a:t>
            </a:r>
            <a:endParaRPr lang="en-US" sz="2400" b="1" dirty="0">
              <a:solidFill>
                <a:schemeClr val="accent5">
                  <a:lumMod val="50000"/>
                </a:schemeClr>
              </a:solidFill>
              <a:latin typeface="Verdana" pitchFamily="34" charset="0"/>
              <a:ea typeface="Verdana" pitchFamily="34" charset="0"/>
              <a:cs typeface="Verdana" pitchFamily="34" charset="0"/>
            </a:endParaRPr>
          </a:p>
          <a:p>
            <a:pPr marL="342900" lvl="0" indent="-342900" algn="l" eaLnBrk="1" hangingPunct="1">
              <a:buSzPct val="75000"/>
              <a:buFont typeface="Arial" pitchFamily="34" charset="0"/>
              <a:buChar char="•"/>
              <a:tabLst>
                <a:tab pos="444500" algn="l"/>
              </a:tabLst>
            </a:pPr>
            <a:r>
              <a:rPr lang="sr-Cyrl-RS" sz="2400" b="1" dirty="0">
                <a:solidFill>
                  <a:schemeClr val="accent5">
                    <a:lumMod val="50000"/>
                  </a:schemeClr>
                </a:solidFill>
                <a:latin typeface="Verdana" pitchFamily="34" charset="0"/>
                <a:ea typeface="Verdana" pitchFamily="34" charset="0"/>
                <a:cs typeface="Verdana" pitchFamily="34" charset="0"/>
              </a:rPr>
              <a:t>Уговорни ризици </a:t>
            </a:r>
            <a:r>
              <a:rPr lang="sr-Cyrl-RS" sz="2400" dirty="0">
                <a:solidFill>
                  <a:schemeClr val="accent5">
                    <a:lumMod val="50000"/>
                  </a:schemeClr>
                </a:solidFill>
                <a:latin typeface="Verdana" pitchFamily="34" charset="0"/>
                <a:ea typeface="Verdana" pitchFamily="34" charset="0"/>
                <a:cs typeface="Verdana" pitchFamily="34" charset="0"/>
              </a:rPr>
              <a:t>(</a:t>
            </a:r>
            <a:r>
              <a:rPr lang="en-US" sz="2400" dirty="0">
                <a:solidFill>
                  <a:schemeClr val="accent5">
                    <a:lumMod val="50000"/>
                  </a:schemeClr>
                </a:solidFill>
                <a:latin typeface="Verdana" pitchFamily="34" charset="0"/>
                <a:ea typeface="Verdana" pitchFamily="34" charset="0"/>
                <a:cs typeface="Verdana" pitchFamily="34" charset="0"/>
              </a:rPr>
              <a:t>Contract risks</a:t>
            </a:r>
            <a:r>
              <a:rPr lang="sr-Cyrl-RS" sz="2400" dirty="0">
                <a:solidFill>
                  <a:schemeClr val="accent5">
                    <a:lumMod val="50000"/>
                  </a:schemeClr>
                </a:solidFill>
                <a:latin typeface="Verdana" pitchFamily="34" charset="0"/>
                <a:ea typeface="Verdana" pitchFamily="34" charset="0"/>
                <a:cs typeface="Verdana" pitchFamily="34" charset="0"/>
              </a:rPr>
              <a:t>) - повезани са непрецизно уговореним споразумима </a:t>
            </a:r>
            <a:endParaRPr lang="en-US" sz="2400" dirty="0" smtClean="0">
              <a:solidFill>
                <a:schemeClr val="accent5">
                  <a:lumMod val="50000"/>
                </a:schemeClr>
              </a:solidFill>
              <a:latin typeface="Verdana" pitchFamily="34" charset="0"/>
              <a:ea typeface="Verdana" pitchFamily="34" charset="0"/>
              <a:cs typeface="Verdana" pitchFamily="34" charset="0"/>
            </a:endParaRPr>
          </a:p>
          <a:p>
            <a:pPr lvl="0" algn="l" eaLnBrk="1" hangingPunct="1">
              <a:buSzPct val="75000"/>
              <a:tabLst>
                <a:tab pos="444500" algn="l"/>
              </a:tabLst>
            </a:pPr>
            <a:endParaRPr lang="en-US" sz="2400" dirty="0">
              <a:solidFill>
                <a:schemeClr val="accent5">
                  <a:lumMod val="50000"/>
                </a:schemeClr>
              </a:solidFill>
              <a:latin typeface="Verdana" pitchFamily="34" charset="0"/>
              <a:ea typeface="Verdana" pitchFamily="34" charset="0"/>
              <a:cs typeface="Verdana" pitchFamily="34" charset="0"/>
            </a:endParaRPr>
          </a:p>
          <a:p>
            <a:pPr marL="342900" lvl="0" indent="-342900" algn="l" eaLnBrk="1" hangingPunct="1">
              <a:buSzPct val="75000"/>
              <a:buFont typeface="Arial" pitchFamily="34" charset="0"/>
              <a:buChar char="•"/>
              <a:tabLst>
                <a:tab pos="444500" algn="l"/>
              </a:tabLst>
            </a:pPr>
            <a:r>
              <a:rPr lang="sr-Cyrl-RS" sz="2400" b="1" dirty="0">
                <a:solidFill>
                  <a:schemeClr val="accent5">
                    <a:lumMod val="50000"/>
                  </a:schemeClr>
                </a:solidFill>
                <a:latin typeface="Verdana" pitchFamily="34" charset="0"/>
                <a:ea typeface="Verdana" pitchFamily="34" charset="0"/>
                <a:cs typeface="Verdana" pitchFamily="34" charset="0"/>
              </a:rPr>
              <a:t>Ризици дизајна </a:t>
            </a:r>
            <a:r>
              <a:rPr lang="sr-Cyrl-RS" sz="2400" dirty="0">
                <a:solidFill>
                  <a:schemeClr val="accent5">
                    <a:lumMod val="50000"/>
                  </a:schemeClr>
                </a:solidFill>
                <a:latin typeface="Verdana" pitchFamily="34" charset="0"/>
                <a:ea typeface="Verdana" pitchFamily="34" charset="0"/>
                <a:cs typeface="Verdana" pitchFamily="34" charset="0"/>
              </a:rPr>
              <a:t>(</a:t>
            </a:r>
            <a:r>
              <a:rPr lang="en-US" sz="2400" dirty="0">
                <a:solidFill>
                  <a:schemeClr val="accent5">
                    <a:lumMod val="50000"/>
                  </a:schemeClr>
                </a:solidFill>
                <a:latin typeface="Verdana" pitchFamily="34" charset="0"/>
                <a:ea typeface="Verdana" pitchFamily="34" charset="0"/>
                <a:cs typeface="Verdana" pitchFamily="34" charset="0"/>
              </a:rPr>
              <a:t>Design</a:t>
            </a:r>
            <a:r>
              <a:rPr lang="sr-Cyrl-RS" sz="2400" dirty="0">
                <a:solidFill>
                  <a:schemeClr val="accent5">
                    <a:lumMod val="50000"/>
                  </a:schemeClr>
                </a:solidFill>
                <a:latin typeface="Verdana" pitchFamily="34" charset="0"/>
                <a:ea typeface="Verdana" pitchFamily="34" charset="0"/>
                <a:cs typeface="Verdana" pitchFamily="34" charset="0"/>
              </a:rPr>
              <a:t> </a:t>
            </a:r>
            <a:r>
              <a:rPr lang="en-US" sz="2400" dirty="0">
                <a:solidFill>
                  <a:schemeClr val="accent5">
                    <a:lumMod val="50000"/>
                  </a:schemeClr>
                </a:solidFill>
                <a:latin typeface="Verdana" pitchFamily="34" charset="0"/>
                <a:ea typeface="Verdana" pitchFamily="34" charset="0"/>
                <a:cs typeface="Verdana" pitchFamily="34" charset="0"/>
              </a:rPr>
              <a:t>risks</a:t>
            </a:r>
            <a:r>
              <a:rPr lang="sr-Cyrl-RS" sz="2400" dirty="0">
                <a:solidFill>
                  <a:schemeClr val="accent5">
                    <a:lumMod val="50000"/>
                  </a:schemeClr>
                </a:solidFill>
                <a:latin typeface="Verdana" pitchFamily="34" charset="0"/>
                <a:ea typeface="Verdana" pitchFamily="34" charset="0"/>
                <a:cs typeface="Verdana" pitchFamily="34" charset="0"/>
              </a:rPr>
              <a:t>) – произилазе из грешака при конвертовању захтева у атрибуте </a:t>
            </a:r>
            <a:r>
              <a:rPr lang="sr-Cyrl-RS" sz="2400" dirty="0" smtClean="0">
                <a:solidFill>
                  <a:schemeClr val="accent5">
                    <a:lumMod val="50000"/>
                  </a:schemeClr>
                </a:solidFill>
                <a:latin typeface="Verdana" pitchFamily="34" charset="0"/>
                <a:ea typeface="Verdana" pitchFamily="34" charset="0"/>
                <a:cs typeface="Verdana" pitchFamily="34" charset="0"/>
              </a:rPr>
              <a:t>сервиса</a:t>
            </a:r>
            <a:endParaRPr lang="en-US" sz="2400" dirty="0" smtClean="0">
              <a:solidFill>
                <a:schemeClr val="accent5">
                  <a:lumMod val="50000"/>
                </a:schemeClr>
              </a:solidFill>
              <a:latin typeface="Verdana" pitchFamily="34" charset="0"/>
              <a:ea typeface="Verdana" pitchFamily="34" charset="0"/>
              <a:cs typeface="Verdana" pitchFamily="34" charset="0"/>
            </a:endParaRPr>
          </a:p>
          <a:p>
            <a:pPr lvl="0" algn="l" eaLnBrk="1" hangingPunct="1">
              <a:buSzPct val="75000"/>
              <a:tabLst>
                <a:tab pos="444500" algn="l"/>
              </a:tabLst>
            </a:pPr>
            <a:endParaRPr lang="en-US" sz="2400" dirty="0">
              <a:solidFill>
                <a:schemeClr val="accent5">
                  <a:lumMod val="50000"/>
                </a:schemeClr>
              </a:solidFill>
              <a:latin typeface="Verdana" pitchFamily="34" charset="0"/>
              <a:ea typeface="Verdana" pitchFamily="34" charset="0"/>
              <a:cs typeface="Verdana" pitchFamily="34" charset="0"/>
            </a:endParaRPr>
          </a:p>
          <a:p>
            <a:pPr marL="342900" lvl="0" indent="-342900" algn="l" eaLnBrk="1" hangingPunct="1">
              <a:buSzPct val="75000"/>
              <a:buFont typeface="Arial" pitchFamily="34" charset="0"/>
              <a:buChar char="•"/>
              <a:tabLst>
                <a:tab pos="444500" algn="l"/>
              </a:tabLst>
            </a:pPr>
            <a:r>
              <a:rPr lang="sr-Cyrl-RS" sz="2400" b="1" dirty="0">
                <a:solidFill>
                  <a:schemeClr val="accent5">
                    <a:lumMod val="50000"/>
                  </a:schemeClr>
                </a:solidFill>
                <a:latin typeface="Verdana" pitchFamily="34" charset="0"/>
                <a:ea typeface="Verdana" pitchFamily="34" charset="0"/>
                <a:cs typeface="Verdana" pitchFamily="34" charset="0"/>
              </a:rPr>
              <a:t>Функционални ризици </a:t>
            </a:r>
            <a:r>
              <a:rPr lang="sr-Cyrl-RS" sz="2400" dirty="0">
                <a:solidFill>
                  <a:schemeClr val="accent5">
                    <a:lumMod val="50000"/>
                  </a:schemeClr>
                </a:solidFill>
                <a:latin typeface="Verdana" pitchFamily="34" charset="0"/>
                <a:ea typeface="Verdana" pitchFamily="34" charset="0"/>
                <a:cs typeface="Verdana" pitchFamily="34" charset="0"/>
              </a:rPr>
              <a:t>(</a:t>
            </a:r>
            <a:r>
              <a:rPr lang="en-US" sz="2400" dirty="0">
                <a:solidFill>
                  <a:schemeClr val="accent5">
                    <a:lumMod val="50000"/>
                  </a:schemeClr>
                </a:solidFill>
                <a:latin typeface="Verdana" pitchFamily="34" charset="0"/>
                <a:ea typeface="Verdana" pitchFamily="34" charset="0"/>
                <a:cs typeface="Verdana" pitchFamily="34" charset="0"/>
              </a:rPr>
              <a:t>Operation</a:t>
            </a:r>
            <a:r>
              <a:rPr lang="sr-Cyrl-RS" sz="2400" dirty="0">
                <a:solidFill>
                  <a:schemeClr val="accent5">
                    <a:lumMod val="50000"/>
                  </a:schemeClr>
                </a:solidFill>
                <a:latin typeface="Verdana" pitchFamily="34" charset="0"/>
                <a:ea typeface="Verdana" pitchFamily="34" charset="0"/>
                <a:cs typeface="Verdana" pitchFamily="34" charset="0"/>
              </a:rPr>
              <a:t> </a:t>
            </a:r>
            <a:r>
              <a:rPr lang="en-US" sz="2400" dirty="0">
                <a:solidFill>
                  <a:schemeClr val="accent5">
                    <a:lumMod val="50000"/>
                  </a:schemeClr>
                </a:solidFill>
                <a:latin typeface="Verdana" pitchFamily="34" charset="0"/>
                <a:ea typeface="Verdana" pitchFamily="34" charset="0"/>
                <a:cs typeface="Verdana" pitchFamily="34" charset="0"/>
              </a:rPr>
              <a:t>risks</a:t>
            </a:r>
            <a:r>
              <a:rPr lang="sr-Cyrl-RS" sz="2400" dirty="0">
                <a:solidFill>
                  <a:schemeClr val="accent5">
                    <a:lumMod val="50000"/>
                  </a:schemeClr>
                </a:solidFill>
                <a:latin typeface="Verdana" pitchFamily="34" charset="0"/>
                <a:ea typeface="Verdana" pitchFamily="34" charset="0"/>
                <a:cs typeface="Verdana" pitchFamily="34" charset="0"/>
              </a:rPr>
              <a:t>) – произилазе из техничких или административних промашаја у подршци сервиса у живом </a:t>
            </a:r>
            <a:r>
              <a:rPr lang="sr-Cyrl-RS" sz="2400" dirty="0" smtClean="0">
                <a:solidFill>
                  <a:schemeClr val="accent5">
                    <a:lumMod val="50000"/>
                  </a:schemeClr>
                </a:solidFill>
                <a:latin typeface="Verdana" pitchFamily="34" charset="0"/>
                <a:ea typeface="Verdana" pitchFamily="34" charset="0"/>
                <a:cs typeface="Verdana" pitchFamily="34" charset="0"/>
              </a:rPr>
              <a:t>окружењу</a:t>
            </a:r>
            <a:endParaRPr lang="en-US" sz="2400" dirty="0" smtClean="0">
              <a:solidFill>
                <a:schemeClr val="accent5">
                  <a:lumMod val="50000"/>
                </a:schemeClr>
              </a:solidFill>
              <a:latin typeface="Verdana" pitchFamily="34" charset="0"/>
              <a:ea typeface="Verdana" pitchFamily="34" charset="0"/>
              <a:cs typeface="Verdana" pitchFamily="34" charset="0"/>
            </a:endParaRPr>
          </a:p>
          <a:p>
            <a:pPr lvl="0" algn="l" eaLnBrk="1" hangingPunct="1">
              <a:buSzPct val="75000"/>
              <a:tabLst>
                <a:tab pos="444500" algn="l"/>
              </a:tabLst>
            </a:pPr>
            <a:endParaRPr lang="en-US" sz="2400" dirty="0">
              <a:solidFill>
                <a:schemeClr val="accent5">
                  <a:lumMod val="50000"/>
                </a:schemeClr>
              </a:solidFill>
              <a:latin typeface="Verdana" pitchFamily="34" charset="0"/>
              <a:ea typeface="Verdana" pitchFamily="34" charset="0"/>
              <a:cs typeface="Verdana" pitchFamily="34" charset="0"/>
            </a:endParaRPr>
          </a:p>
          <a:p>
            <a:pPr marL="342900" lvl="0" indent="-342900" algn="l" eaLnBrk="1" hangingPunct="1">
              <a:buSzPct val="75000"/>
              <a:buFont typeface="Arial" pitchFamily="34" charset="0"/>
              <a:buChar char="•"/>
              <a:tabLst>
                <a:tab pos="444500" algn="l"/>
              </a:tabLst>
            </a:pPr>
            <a:r>
              <a:rPr lang="sr-Cyrl-RS" sz="2400" b="1" dirty="0">
                <a:solidFill>
                  <a:schemeClr val="accent5">
                    <a:lumMod val="50000"/>
                  </a:schemeClr>
                </a:solidFill>
                <a:latin typeface="Verdana" pitchFamily="34" charset="0"/>
                <a:ea typeface="Verdana" pitchFamily="34" charset="0"/>
                <a:cs typeface="Verdana" pitchFamily="34" charset="0"/>
              </a:rPr>
              <a:t>Ризици тржишта </a:t>
            </a:r>
            <a:r>
              <a:rPr lang="sr-Cyrl-RS" sz="2400" dirty="0">
                <a:solidFill>
                  <a:schemeClr val="accent5">
                    <a:lumMod val="50000"/>
                  </a:schemeClr>
                </a:solidFill>
                <a:latin typeface="Verdana" pitchFamily="34" charset="0"/>
                <a:ea typeface="Verdana" pitchFamily="34" charset="0"/>
                <a:cs typeface="Verdana" pitchFamily="34" charset="0"/>
              </a:rPr>
              <a:t>(</a:t>
            </a:r>
            <a:r>
              <a:rPr lang="en-US" sz="2400" dirty="0">
                <a:solidFill>
                  <a:schemeClr val="accent5">
                    <a:lumMod val="50000"/>
                  </a:schemeClr>
                </a:solidFill>
                <a:latin typeface="Verdana" pitchFamily="34" charset="0"/>
                <a:ea typeface="Verdana" pitchFamily="34" charset="0"/>
                <a:cs typeface="Verdana" pitchFamily="34" charset="0"/>
              </a:rPr>
              <a:t>Market</a:t>
            </a:r>
            <a:r>
              <a:rPr lang="sr-Cyrl-RS" sz="2400" dirty="0">
                <a:solidFill>
                  <a:schemeClr val="accent5">
                    <a:lumMod val="50000"/>
                  </a:schemeClr>
                </a:solidFill>
                <a:latin typeface="Verdana" pitchFamily="34" charset="0"/>
                <a:ea typeface="Verdana" pitchFamily="34" charset="0"/>
                <a:cs typeface="Verdana" pitchFamily="34" charset="0"/>
              </a:rPr>
              <a:t> </a:t>
            </a:r>
            <a:r>
              <a:rPr lang="en-US" sz="2400" dirty="0">
                <a:solidFill>
                  <a:schemeClr val="accent5">
                    <a:lumMod val="50000"/>
                  </a:schemeClr>
                </a:solidFill>
                <a:latin typeface="Verdana" pitchFamily="34" charset="0"/>
                <a:ea typeface="Verdana" pitchFamily="34" charset="0"/>
                <a:cs typeface="Verdana" pitchFamily="34" charset="0"/>
              </a:rPr>
              <a:t>risks</a:t>
            </a:r>
            <a:r>
              <a:rPr lang="sr-Cyrl-RS" sz="2400" dirty="0">
                <a:solidFill>
                  <a:schemeClr val="accent5">
                    <a:lumMod val="50000"/>
                  </a:schemeClr>
                </a:solidFill>
                <a:latin typeface="Verdana" pitchFamily="34" charset="0"/>
                <a:ea typeface="Verdana" pitchFamily="34" charset="0"/>
                <a:cs typeface="Verdana" pitchFamily="34" charset="0"/>
              </a:rPr>
              <a:t>) – повезани са брзомењајућим и све комплекснијим пословним окружењем. </a:t>
            </a:r>
            <a:endParaRPr lang="en-US" sz="2400" dirty="0">
              <a:solidFill>
                <a:schemeClr val="accent5">
                  <a:lumMod val="50000"/>
                </a:schemeClr>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6607918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31976" y="14988"/>
            <a:ext cx="9036050" cy="778098"/>
          </a:xfrm>
        </p:spPr>
        <p:txBody>
          <a:bodyPr/>
          <a:lstStyle/>
          <a:p>
            <a:r>
              <a:rPr lang="sr-Cyrl-RS" sz="2800" b="1" dirty="0"/>
              <a:t>Управљање континуитетом ИТ </a:t>
            </a:r>
            <a:r>
              <a:rPr lang="sr-Cyrl-RS" sz="2800" b="1" dirty="0" smtClean="0"/>
              <a:t>услуга</a:t>
            </a:r>
            <a:r>
              <a:rPr lang="hr-HR" altLang="en-US" sz="3200" dirty="0"/>
              <a:t/>
            </a:r>
            <a:br>
              <a:rPr lang="hr-HR" altLang="en-US" sz="3200" dirty="0"/>
            </a:br>
            <a:r>
              <a:rPr lang="hr-HR" altLang="en-US" sz="2800" dirty="0"/>
              <a:t> (IT Service Continuity Management</a:t>
            </a:r>
            <a:r>
              <a:rPr lang="hr-HR" altLang="en-US" sz="3200" dirty="0" smtClean="0">
                <a:solidFill>
                  <a:schemeClr val="bg1"/>
                </a:solidFill>
                <a:latin typeface="Verdana" pitchFamily="34" charset="0"/>
                <a:ea typeface="Verdana" pitchFamily="34" charset="0"/>
                <a:cs typeface="Verdana" pitchFamily="34" charset="0"/>
              </a:rPr>
              <a:t>) </a:t>
            </a:r>
            <a:endParaRPr lang="en-US" altLang="en-US" sz="3200" dirty="0" smtClean="0">
              <a:solidFill>
                <a:schemeClr val="bg1"/>
              </a:solidFill>
              <a:latin typeface="Verdana" pitchFamily="34" charset="0"/>
              <a:ea typeface="Verdana" pitchFamily="34" charset="0"/>
              <a:cs typeface="Verdana" pitchFamily="34" charset="0"/>
            </a:endParaRPr>
          </a:p>
        </p:txBody>
      </p:sp>
      <p:sp>
        <p:nvSpPr>
          <p:cNvPr id="37891" name="Content Placeholder 2"/>
          <p:cNvSpPr>
            <a:spLocks noGrp="1"/>
          </p:cNvSpPr>
          <p:nvPr>
            <p:ph idx="1"/>
          </p:nvPr>
        </p:nvSpPr>
        <p:spPr>
          <a:xfrm>
            <a:off x="0" y="980728"/>
            <a:ext cx="8686800" cy="5108823"/>
          </a:xfrm>
        </p:spPr>
        <p:txBody>
          <a:bodyPr/>
          <a:lstStyle/>
          <a:p>
            <a:r>
              <a:rPr lang="sr-Cyrl-RS" sz="2400" dirty="0"/>
              <a:t>Процес </a:t>
            </a:r>
            <a:r>
              <a:rPr lang="sr-Cyrl-RS" sz="2400" b="1" dirty="0"/>
              <a:t>управљања континуитетом ИТ услуга је део </a:t>
            </a:r>
            <a:r>
              <a:rPr lang="sr-Cyrl-RS" sz="2400" dirty="0"/>
              <a:t>целокупног процеса </a:t>
            </a:r>
            <a:r>
              <a:rPr lang="sr-Cyrl-RS" sz="2400" b="1" dirty="0" smtClean="0"/>
              <a:t>управљања континуитетом пословања </a:t>
            </a:r>
            <a:r>
              <a:rPr lang="hr-HR" altLang="en-US" sz="2400" dirty="0" smtClean="0"/>
              <a:t>(Business Continuity Management -BCM).</a:t>
            </a:r>
          </a:p>
          <a:p>
            <a:pPr lvl="0"/>
            <a:r>
              <a:rPr lang="sr-Cyrl-RS" sz="2400" dirty="0"/>
              <a:t>Примарни </a:t>
            </a:r>
            <a:r>
              <a:rPr lang="sr-Cyrl-RS" sz="2400" b="1" dirty="0"/>
              <a:t>циљ</a:t>
            </a:r>
            <a:r>
              <a:rPr lang="sr-Cyrl-RS" sz="2400" dirty="0"/>
              <a:t> процеса управљање континуитетом ИТ услуга је </a:t>
            </a:r>
            <a:r>
              <a:rPr lang="sr-Cyrl-RS" sz="2400" b="1" dirty="0"/>
              <a:t>подржати континуитет пословања </a:t>
            </a:r>
            <a:r>
              <a:rPr lang="sr-Cyrl-RS" sz="2400" dirty="0"/>
              <a:t>– у случају непогоде у оптималном времену вратити ИТ инфраструктуру и ИТ услуге у нормално стање.</a:t>
            </a:r>
            <a:endParaRPr lang="en-US" sz="2400" dirty="0"/>
          </a:p>
          <a:p>
            <a:pPr lvl="0"/>
            <a:r>
              <a:rPr lang="sr-Cyrl-RS" sz="2400" b="1" dirty="0"/>
              <a:t>Непогодама се сматрају догађаји који доводе до прекида пословања </a:t>
            </a:r>
            <a:r>
              <a:rPr lang="sr-Cyrl-RS" sz="2400" dirty="0"/>
              <a:t>и захтевају велике напоре за повратак пословања у нормално стање. Примери непогода су: пожар, поплава, земљотрес, крађа, рачунарски криминал, итд</a:t>
            </a:r>
            <a:r>
              <a:rPr lang="sr-Cyrl-RS" sz="2400" dirty="0" smtClean="0"/>
              <a:t>.</a:t>
            </a:r>
            <a:endParaRPr lang="en-US" sz="2400" dirty="0"/>
          </a:p>
        </p:txBody>
      </p:sp>
    </p:spTree>
    <p:extLst>
      <p:ext uri="{BB962C8B-B14F-4D97-AF65-F5344CB8AC3E}">
        <p14:creationId xmlns:p14="http://schemas.microsoft.com/office/powerpoint/2010/main" val="34063883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78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789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ontent Placeholder 2"/>
          <p:cNvSpPr>
            <a:spLocks noGrp="1"/>
          </p:cNvSpPr>
          <p:nvPr>
            <p:ph idx="1"/>
          </p:nvPr>
        </p:nvSpPr>
        <p:spPr>
          <a:xfrm>
            <a:off x="0" y="0"/>
            <a:ext cx="8686800" cy="6126163"/>
          </a:xfrm>
        </p:spPr>
        <p:txBody>
          <a:bodyPr/>
          <a:lstStyle/>
          <a:p>
            <a:pPr lvl="0"/>
            <a:r>
              <a:rPr lang="sr-Cyrl-RS" sz="2400" dirty="0"/>
              <a:t>Процес управљања континуитетом пословања </a:t>
            </a:r>
            <a:r>
              <a:rPr lang="sr-Cyrl-RS" sz="2400" b="1" dirty="0"/>
              <a:t>укључује процене ризика </a:t>
            </a:r>
            <a:r>
              <a:rPr lang="sr-Cyrl-RS" sz="2400" dirty="0"/>
              <a:t>за пословање.</a:t>
            </a:r>
            <a:endParaRPr lang="en-US" sz="2400" dirty="0"/>
          </a:p>
          <a:p>
            <a:endParaRPr lang="hr-HR" altLang="en-US" sz="2400" dirty="0" smtClean="0"/>
          </a:p>
          <a:p>
            <a:pPr lvl="0"/>
            <a:r>
              <a:rPr lang="sr-Cyrl-RS" sz="2400" dirty="0"/>
              <a:t>Фокус му је на </a:t>
            </a:r>
            <a:r>
              <a:rPr lang="sr-Cyrl-RS" sz="2400" b="1" dirty="0"/>
              <a:t>развоју планова за опоравак пословања </a:t>
            </a:r>
            <a:r>
              <a:rPr lang="en-US" sz="2400" dirty="0" smtClean="0"/>
              <a:t>(</a:t>
            </a:r>
            <a:r>
              <a:rPr lang="sr-Cyrl-RS" sz="2400" dirty="0" smtClean="0"/>
              <a:t>како </a:t>
            </a:r>
            <a:r>
              <a:rPr lang="sr-Cyrl-RS" sz="2400" dirty="0"/>
              <a:t>би се потенцијални ризик смањио на најмању могућу меру или пак потпуно </a:t>
            </a:r>
            <a:r>
              <a:rPr lang="sr-Cyrl-RS" sz="2400" dirty="0" smtClean="0"/>
              <a:t>елиминисао</a:t>
            </a:r>
            <a:r>
              <a:rPr lang="en-US" sz="2400" dirty="0" smtClean="0"/>
              <a:t>)</a:t>
            </a:r>
            <a:r>
              <a:rPr lang="sr-Cyrl-RS" sz="2400" dirty="0" smtClean="0"/>
              <a:t>.</a:t>
            </a:r>
            <a:endParaRPr lang="en-US" sz="2400" dirty="0" smtClean="0"/>
          </a:p>
          <a:p>
            <a:pPr marL="0" lvl="0" indent="0">
              <a:buNone/>
            </a:pPr>
            <a:endParaRPr lang="en-US" sz="2400" dirty="0"/>
          </a:p>
          <a:p>
            <a:pPr lvl="0"/>
            <a:r>
              <a:rPr lang="sr-Cyrl-RS" sz="2400" dirty="0"/>
              <a:t>Управљање континуитетом ИТ услуга </a:t>
            </a:r>
            <a:r>
              <a:rPr lang="sr-Cyrl-RS" sz="2400" dirty="0" smtClean="0"/>
              <a:t>настоји :</a:t>
            </a:r>
            <a:endParaRPr lang="en-US" sz="2400" dirty="0" smtClean="0"/>
          </a:p>
          <a:p>
            <a:pPr lvl="1"/>
            <a:r>
              <a:rPr lang="sr-Cyrl-RS" sz="2400" b="1" dirty="0" smtClean="0"/>
              <a:t>вратити </a:t>
            </a:r>
            <a:r>
              <a:rPr lang="sr-Cyrl-RS" sz="2400" b="1" dirty="0"/>
              <a:t>ИТ услуге у нормално </a:t>
            </a:r>
            <a:r>
              <a:rPr lang="sr-Cyrl-RS" sz="2400" b="1" dirty="0" smtClean="0"/>
              <a:t>стање</a:t>
            </a:r>
            <a:r>
              <a:rPr lang="sr-Cyrl-RS" sz="2400" dirty="0" smtClean="0"/>
              <a:t>,</a:t>
            </a:r>
            <a:endParaRPr lang="en-US" sz="2400" dirty="0"/>
          </a:p>
          <a:p>
            <a:pPr lvl="1"/>
            <a:r>
              <a:rPr lang="sr-Cyrl-RS" sz="2400" b="1" dirty="0"/>
              <a:t>препознати ризике </a:t>
            </a:r>
            <a:r>
              <a:rPr lang="sr-Cyrl-RS" sz="2400" dirty="0"/>
              <a:t>и </a:t>
            </a:r>
            <a:endParaRPr lang="en-US" sz="2400" dirty="0"/>
          </a:p>
          <a:p>
            <a:pPr lvl="1"/>
            <a:r>
              <a:rPr lang="sr-Cyrl-RS" sz="2400" b="1" dirty="0"/>
              <a:t>елиминисати ризике </a:t>
            </a:r>
            <a:r>
              <a:rPr lang="sr-Cyrl-RS" sz="2400" dirty="0"/>
              <a:t>који прете ИТ систему.</a:t>
            </a:r>
            <a:endParaRPr lang="en-US" sz="2400" dirty="0"/>
          </a:p>
          <a:p>
            <a:pPr marL="0" indent="0">
              <a:buNone/>
            </a:pPr>
            <a:endParaRPr lang="en-US" altLang="en-US" sz="2400" dirty="0"/>
          </a:p>
          <a:p>
            <a:endParaRPr lang="en-US" altLang="en-US" sz="2400" dirty="0" smtClean="0"/>
          </a:p>
        </p:txBody>
      </p:sp>
    </p:spTree>
    <p:extLst>
      <p:ext uri="{BB962C8B-B14F-4D97-AF65-F5344CB8AC3E}">
        <p14:creationId xmlns:p14="http://schemas.microsoft.com/office/powerpoint/2010/main" val="18350780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891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891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8914">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8914">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891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323850" y="296863"/>
            <a:ext cx="8820150" cy="5829300"/>
          </a:xfrm>
        </p:spPr>
        <p:txBody>
          <a:bodyPr/>
          <a:lstStyle/>
          <a:p>
            <a:pPr marL="0" indent="0">
              <a:buNone/>
            </a:pPr>
            <a:r>
              <a:rPr lang="sr-Cyrl-RS" sz="2400" dirty="0"/>
              <a:t>Главне активности управљања континуитетом ИТ услуга су</a:t>
            </a:r>
            <a:r>
              <a:rPr lang="sr-Cyrl-RS" sz="2400" dirty="0" smtClean="0"/>
              <a:t>:</a:t>
            </a:r>
            <a:endParaRPr lang="en-US" sz="2400" dirty="0" smtClean="0"/>
          </a:p>
          <a:p>
            <a:pPr marL="0" indent="0">
              <a:buNone/>
            </a:pPr>
            <a:endParaRPr lang="en-US" sz="2400" dirty="0" smtClean="0"/>
          </a:p>
          <a:p>
            <a:pPr lvl="0"/>
            <a:r>
              <a:rPr lang="sr-Cyrl-RS" sz="2400" b="1" dirty="0" smtClean="0"/>
              <a:t>Процена </a:t>
            </a:r>
            <a:r>
              <a:rPr lang="sr-Cyrl-RS" sz="2400" b="1" dirty="0"/>
              <a:t>последица прекида </a:t>
            </a:r>
            <a:r>
              <a:rPr lang="sr-Cyrl-RS" sz="2400" dirty="0"/>
              <a:t>ИТ услуга за </a:t>
            </a:r>
            <a:r>
              <a:rPr lang="sr-Cyrl-RS" sz="2400" dirty="0" smtClean="0"/>
              <a:t>пословања</a:t>
            </a:r>
            <a:endParaRPr lang="en-US" sz="2400" dirty="0" smtClean="0"/>
          </a:p>
          <a:p>
            <a:pPr lvl="0"/>
            <a:r>
              <a:rPr lang="sr-Cyrl-RS" sz="2400" b="1" dirty="0" smtClean="0"/>
              <a:t>Идентификација </a:t>
            </a:r>
            <a:r>
              <a:rPr lang="sr-Cyrl-RS" sz="2400" b="1" dirty="0"/>
              <a:t>услуга битних за пословање </a:t>
            </a:r>
            <a:r>
              <a:rPr lang="sr-Cyrl-RS" sz="2400" dirty="0"/>
              <a:t>а за које се траже додатне превентивне мере </a:t>
            </a:r>
            <a:endParaRPr lang="en-US" sz="2400" dirty="0" smtClean="0"/>
          </a:p>
          <a:p>
            <a:pPr lvl="0"/>
            <a:r>
              <a:rPr lang="sr-Cyrl-RS" sz="2400" b="1" dirty="0" smtClean="0"/>
              <a:t>Развој</a:t>
            </a:r>
            <a:r>
              <a:rPr lang="sr-Cyrl-RS" sz="2400" b="1" dirty="0"/>
              <a:t>, тестирање и одржавање планова за повратак услуга у нормално стање </a:t>
            </a:r>
            <a:r>
              <a:rPr lang="sr-Cyrl-RS" sz="2400" dirty="0"/>
              <a:t>након </a:t>
            </a:r>
            <a:r>
              <a:rPr lang="sr-Cyrl-RS" sz="2400" dirty="0" smtClean="0"/>
              <a:t>непогоде</a:t>
            </a:r>
            <a:endParaRPr lang="en-US" sz="2400" dirty="0" smtClean="0"/>
          </a:p>
          <a:p>
            <a:pPr lvl="0"/>
            <a:r>
              <a:rPr lang="sr-Cyrl-RS" sz="2400" b="1" dirty="0" smtClean="0"/>
              <a:t>Дефинисање </a:t>
            </a:r>
            <a:r>
              <a:rPr lang="sr-Cyrl-RS" sz="2400" b="1" dirty="0"/>
              <a:t>периода у којем се може остварити опоравак </a:t>
            </a:r>
            <a:r>
              <a:rPr lang="sr-Cyrl-RS" sz="2400" dirty="0"/>
              <a:t>ИТ </a:t>
            </a:r>
            <a:r>
              <a:rPr lang="sr-Cyrl-RS" sz="2400" dirty="0" smtClean="0"/>
              <a:t>сервиса</a:t>
            </a:r>
            <a:endParaRPr lang="en-US" sz="2400" dirty="0" smtClean="0"/>
          </a:p>
          <a:p>
            <a:pPr lvl="0"/>
            <a:r>
              <a:rPr lang="sr-Cyrl-RS" sz="2400" b="1" dirty="0" smtClean="0"/>
              <a:t>Примена </a:t>
            </a:r>
            <a:r>
              <a:rPr lang="sr-Cyrl-RS" sz="2400" b="1" dirty="0"/>
              <a:t>мера за спречавање и смањивање непогода</a:t>
            </a:r>
            <a:endParaRPr lang="en-US" sz="2400" b="1" dirty="0"/>
          </a:p>
          <a:p>
            <a:pPr marL="0" indent="0">
              <a:buNone/>
            </a:pPr>
            <a:endParaRPr lang="en-US" altLang="en-US" sz="2400" dirty="0" smtClean="0">
              <a:solidFill>
                <a:schemeClr val="accent5">
                  <a:lumMod val="50000"/>
                </a:schemeClr>
              </a:solidFill>
            </a:endParaRPr>
          </a:p>
        </p:txBody>
      </p:sp>
    </p:spTree>
    <p:extLst>
      <p:ext uri="{BB962C8B-B14F-4D97-AF65-F5344CB8AC3E}">
        <p14:creationId xmlns:p14="http://schemas.microsoft.com/office/powerpoint/2010/main" val="25597788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ubtitle 2"/>
          <p:cNvSpPr>
            <a:spLocks noGrp="1"/>
          </p:cNvSpPr>
          <p:nvPr>
            <p:ph idx="1"/>
          </p:nvPr>
        </p:nvSpPr>
        <p:spPr>
          <a:xfrm>
            <a:off x="107504" y="116632"/>
            <a:ext cx="8579296" cy="6192688"/>
          </a:xfrm>
        </p:spPr>
        <p:txBody>
          <a:bodyPr/>
          <a:lstStyle/>
          <a:p>
            <a:r>
              <a:rPr lang="sr-Cyrl-RS" sz="2400" dirty="0"/>
              <a:t>Управљање континуитетом реализује се у четири </a:t>
            </a:r>
            <a:r>
              <a:rPr lang="sr-Cyrl-RS" sz="2400" dirty="0" smtClean="0"/>
              <a:t>фазе:</a:t>
            </a:r>
            <a:endParaRPr lang="en-US" sz="2400" dirty="0" smtClean="0"/>
          </a:p>
          <a:p>
            <a:pPr marL="0" indent="0">
              <a:buNone/>
            </a:pPr>
            <a:endParaRPr lang="en-US" sz="2400" dirty="0"/>
          </a:p>
          <a:p>
            <a:pPr lvl="0"/>
            <a:r>
              <a:rPr lang="sr-Cyrl-RS" sz="2400" b="1" dirty="0" smtClean="0"/>
              <a:t>Увођење</a:t>
            </a:r>
            <a:r>
              <a:rPr lang="sr-Cyrl-RS" sz="2400" dirty="0" smtClean="0"/>
              <a:t> </a:t>
            </a:r>
            <a:r>
              <a:rPr lang="sr-Cyrl-RS" sz="2400" dirty="0"/>
              <a:t>– дефинисање опсега  и услова, </a:t>
            </a:r>
            <a:r>
              <a:rPr lang="sr-Cyrl-RS" sz="2400" dirty="0" smtClean="0"/>
              <a:t>планирање</a:t>
            </a:r>
            <a:endParaRPr lang="en-US" sz="2400" dirty="0" smtClean="0"/>
          </a:p>
          <a:p>
            <a:pPr lvl="0"/>
            <a:endParaRPr lang="en-US" sz="2400" dirty="0"/>
          </a:p>
          <a:p>
            <a:pPr lvl="0"/>
            <a:r>
              <a:rPr lang="sr-Cyrl-RS" sz="2400" b="1" dirty="0"/>
              <a:t>Захтеви и стратегија </a:t>
            </a:r>
            <a:r>
              <a:rPr lang="sr-Cyrl-RS" sz="2400" dirty="0"/>
              <a:t>– анализа утицаја на пословање, процена </a:t>
            </a:r>
            <a:r>
              <a:rPr lang="sr-Cyrl-RS" sz="2400" dirty="0" smtClean="0"/>
              <a:t>ризика</a:t>
            </a:r>
            <a:endParaRPr lang="en-US" sz="2400" dirty="0" smtClean="0"/>
          </a:p>
          <a:p>
            <a:pPr lvl="0"/>
            <a:endParaRPr lang="en-US" sz="2400" dirty="0"/>
          </a:p>
          <a:p>
            <a:pPr lvl="0"/>
            <a:r>
              <a:rPr lang="sr-Cyrl-RS" sz="2400" b="1" dirty="0" smtClean="0"/>
              <a:t>Извођење</a:t>
            </a:r>
            <a:r>
              <a:rPr lang="sr-Cyrl-RS" sz="2400" dirty="0" smtClean="0"/>
              <a:t> </a:t>
            </a:r>
            <a:r>
              <a:rPr lang="sr-Cyrl-RS" sz="2400" dirty="0"/>
              <a:t>– </a:t>
            </a:r>
            <a:r>
              <a:rPr lang="sr-Cyrl-RS" sz="2400" dirty="0" smtClean="0"/>
              <a:t>извршавање </a:t>
            </a:r>
            <a:r>
              <a:rPr lang="sr-Cyrl-RS" sz="2400" dirty="0"/>
              <a:t>мера за смањење ризика, тестирање </a:t>
            </a:r>
            <a:r>
              <a:rPr lang="sr-Cyrl-RS" sz="2400" dirty="0" smtClean="0"/>
              <a:t>планова</a:t>
            </a:r>
            <a:endParaRPr lang="en-US" sz="2400" dirty="0" smtClean="0"/>
          </a:p>
          <a:p>
            <a:pPr lvl="0"/>
            <a:endParaRPr lang="en-US" sz="2400" dirty="0"/>
          </a:p>
          <a:p>
            <a:r>
              <a:rPr lang="sr-Cyrl-RS" sz="2400" b="1" dirty="0"/>
              <a:t>Стална активност </a:t>
            </a:r>
            <a:r>
              <a:rPr lang="sr-Cyrl-RS" sz="2400" dirty="0"/>
              <a:t>– едукација и подизање свести о управљању континуитетом, стално </a:t>
            </a:r>
            <a:r>
              <a:rPr lang="sr-Cyrl-RS" sz="2400" dirty="0" smtClean="0"/>
              <a:t>тестирање</a:t>
            </a:r>
            <a:endParaRPr lang="en-US" altLang="en-US" sz="2400" dirty="0">
              <a:solidFill>
                <a:schemeClr val="accent5">
                  <a:lumMod val="50000"/>
                </a:schemeClr>
              </a:solidFill>
            </a:endParaRPr>
          </a:p>
          <a:p>
            <a:pPr algn="l"/>
            <a:endParaRPr lang="en-US" altLang="en-US" sz="2400" dirty="0" smtClean="0">
              <a:solidFill>
                <a:schemeClr val="bg1"/>
              </a:solidFill>
            </a:endParaRPr>
          </a:p>
        </p:txBody>
      </p:sp>
    </p:spTree>
    <p:extLst>
      <p:ext uri="{BB962C8B-B14F-4D97-AF65-F5344CB8AC3E}">
        <p14:creationId xmlns:p14="http://schemas.microsoft.com/office/powerpoint/2010/main" val="19849486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6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6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6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096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096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Шта се деси у једној минути на интернету?</a:t>
            </a:r>
            <a:endParaRPr lang="en-US" dirty="0"/>
          </a:p>
        </p:txBody>
      </p:sp>
      <p:sp>
        <p:nvSpPr>
          <p:cNvPr id="3" name="Content Placeholder 2"/>
          <p:cNvSpPr>
            <a:spLocks noGrp="1"/>
          </p:cNvSpPr>
          <p:nvPr>
            <p:ph idx="1"/>
          </p:nvPr>
        </p:nvSpPr>
        <p:spPr>
          <a:xfrm>
            <a:off x="457200" y="1600200"/>
            <a:ext cx="8579296" cy="4525963"/>
          </a:xfrm>
        </p:spPr>
        <p:txBody>
          <a:bodyPr/>
          <a:lstStyle/>
          <a:p>
            <a:r>
              <a:rPr lang="sr-Cyrl-RS" sz="2400" dirty="0" smtClean="0"/>
              <a:t>47.000 апликација се даунлодује</a:t>
            </a:r>
          </a:p>
          <a:p>
            <a:r>
              <a:rPr lang="sr-Cyrl-RS" sz="2400" dirty="0" smtClean="0"/>
              <a:t>204 милиона мејлова се пошаље</a:t>
            </a:r>
          </a:p>
          <a:p>
            <a:r>
              <a:rPr lang="sr-Cyrl-RS" sz="2400" dirty="0" smtClean="0"/>
              <a:t>61.141 сати музике се даунлодује</a:t>
            </a:r>
          </a:p>
          <a:p>
            <a:r>
              <a:rPr lang="sr-Cyrl-RS" sz="2400" dirty="0" smtClean="0"/>
              <a:t>20 милиона фотографија се погледа</a:t>
            </a:r>
          </a:p>
          <a:p>
            <a:r>
              <a:rPr lang="sr-Cyrl-RS" sz="2400" dirty="0" smtClean="0"/>
              <a:t>320 нових твитер налога се отвори</a:t>
            </a:r>
          </a:p>
          <a:p>
            <a:r>
              <a:rPr lang="sr-Cyrl-RS" sz="2400" dirty="0" smtClean="0"/>
              <a:t>100.000 нових твитова се постави</a:t>
            </a:r>
          </a:p>
          <a:p>
            <a:r>
              <a:rPr lang="sr-Cyrl-RS" sz="2400" dirty="0" smtClean="0"/>
              <a:t>6 нових чланака се постави на википедији</a:t>
            </a:r>
          </a:p>
          <a:p>
            <a:r>
              <a:rPr lang="sr-Cyrl-RS" sz="2400" dirty="0" smtClean="0"/>
              <a:t>1300 нових мобилних корисника</a:t>
            </a:r>
          </a:p>
          <a:p>
            <a:r>
              <a:rPr lang="sr-Cyrl-RS" sz="2400" dirty="0" smtClean="0"/>
              <a:t>277.000 логова на Фејсбук</a:t>
            </a:r>
          </a:p>
          <a:p>
            <a:r>
              <a:rPr lang="sr-Cyrl-RS" sz="2400" dirty="0" smtClean="0"/>
              <a:t>2 милиона упита (</a:t>
            </a:r>
            <a:r>
              <a:rPr lang="en-US" sz="2400" dirty="0" smtClean="0"/>
              <a:t>search)</a:t>
            </a:r>
            <a:r>
              <a:rPr lang="sr-Cyrl-RS" sz="2400" dirty="0" smtClean="0"/>
              <a:t> на</a:t>
            </a:r>
            <a:r>
              <a:rPr lang="en-US" sz="2400" dirty="0" smtClean="0"/>
              <a:t> Google</a:t>
            </a:r>
            <a:endParaRPr lang="sr-Cyrl-RS" sz="2400" dirty="0"/>
          </a:p>
          <a:p>
            <a:r>
              <a:rPr lang="sr-Cyrl-RS" sz="2400" dirty="0" smtClean="0"/>
              <a:t>итд</a:t>
            </a:r>
          </a:p>
          <a:p>
            <a:endParaRPr lang="sr-Cyrl-RS" dirty="0" smtClean="0"/>
          </a:p>
          <a:p>
            <a:endParaRPr lang="sr-Cyrl-RS" dirty="0" smtClean="0"/>
          </a:p>
          <a:p>
            <a:endParaRPr lang="en-US" dirty="0"/>
          </a:p>
        </p:txBody>
      </p:sp>
    </p:spTree>
    <p:extLst>
      <p:ext uri="{BB962C8B-B14F-4D97-AF65-F5344CB8AC3E}">
        <p14:creationId xmlns:p14="http://schemas.microsoft.com/office/powerpoint/2010/main" val="3058934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ChangeArrowheads="1"/>
          </p:cNvSpPr>
          <p:nvPr/>
        </p:nvSpPr>
        <p:spPr bwMode="auto">
          <a:xfrm>
            <a:off x="611188" y="1223963"/>
            <a:ext cx="7921625" cy="4941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266700" indent="-266700" algn="l">
              <a:spcBef>
                <a:spcPct val="25000"/>
              </a:spcBef>
              <a:buClr>
                <a:schemeClr val="tx2"/>
              </a:buClr>
              <a:buSzPct val="75000"/>
              <a:buFont typeface="Wingdings" pitchFamily="2" charset="2"/>
              <a:buNone/>
            </a:pPr>
            <a:endParaRPr lang="hr-HR" sz="2400">
              <a:solidFill>
                <a:schemeClr val="bg1"/>
              </a:solidFill>
              <a:latin typeface="Arial Narrow" pitchFamily="34" charset="0"/>
            </a:endParaRPr>
          </a:p>
        </p:txBody>
      </p:sp>
      <p:sp>
        <p:nvSpPr>
          <p:cNvPr id="137219" name="Rectangle 3"/>
          <p:cNvSpPr>
            <a:spLocks noGrp="1" noChangeArrowheads="1"/>
          </p:cNvSpPr>
          <p:nvPr>
            <p:ph type="title"/>
          </p:nvPr>
        </p:nvSpPr>
        <p:spPr>
          <a:xfrm>
            <a:off x="0" y="231775"/>
            <a:ext cx="9144000" cy="676275"/>
          </a:xfrm>
          <a:noFill/>
        </p:spPr>
        <p:txBody>
          <a:bodyPr/>
          <a:lstStyle/>
          <a:p>
            <a:r>
              <a:rPr lang="sr-Latn-CS" sz="2800" b="1" dirty="0" smtClean="0">
                <a:solidFill>
                  <a:schemeClr val="accent5">
                    <a:lumMod val="50000"/>
                  </a:schemeClr>
                </a:solidFill>
              </a:rPr>
              <a:t>IT Service Continuity Management - </a:t>
            </a:r>
            <a:r>
              <a:rPr lang="sr-Cyrl-RS" sz="2800" b="1" dirty="0" smtClean="0">
                <a:solidFill>
                  <a:schemeClr val="accent5">
                    <a:lumMod val="50000"/>
                  </a:schemeClr>
                </a:solidFill>
              </a:rPr>
              <a:t>Сврха</a:t>
            </a:r>
            <a:endParaRPr lang="en-US" sz="2800" b="1" dirty="0" smtClean="0">
              <a:solidFill>
                <a:schemeClr val="accent5">
                  <a:lumMod val="50000"/>
                </a:schemeClr>
              </a:solidFill>
            </a:endParaRPr>
          </a:p>
        </p:txBody>
      </p:sp>
      <p:sp>
        <p:nvSpPr>
          <p:cNvPr id="137220" name="Rectangle 4"/>
          <p:cNvSpPr>
            <a:spLocks noChangeArrowheads="1"/>
          </p:cNvSpPr>
          <p:nvPr/>
        </p:nvSpPr>
        <p:spPr bwMode="auto">
          <a:xfrm>
            <a:off x="533400" y="1065213"/>
            <a:ext cx="8382000" cy="5145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266700" indent="-266700" algn="l">
              <a:lnSpc>
                <a:spcPct val="120000"/>
              </a:lnSpc>
              <a:spcBef>
                <a:spcPct val="70000"/>
              </a:spcBef>
              <a:buClr>
                <a:schemeClr val="tx2"/>
              </a:buClr>
              <a:buSzPct val="75000"/>
              <a:buFont typeface="Wingdings" pitchFamily="2" charset="2"/>
              <a:buNone/>
            </a:pPr>
            <a:r>
              <a:rPr lang="hr-HR" sz="2400">
                <a:solidFill>
                  <a:schemeClr val="bg1"/>
                </a:solidFill>
                <a:latin typeface="CG Omega" pitchFamily="34" charset="0"/>
              </a:rPr>
              <a:t> </a:t>
            </a:r>
          </a:p>
        </p:txBody>
      </p:sp>
      <p:sp>
        <p:nvSpPr>
          <p:cNvPr id="137221" name="Rectangle 5"/>
          <p:cNvSpPr>
            <a:spLocks noChangeArrowheads="1"/>
          </p:cNvSpPr>
          <p:nvPr/>
        </p:nvSpPr>
        <p:spPr bwMode="auto">
          <a:xfrm>
            <a:off x="395536" y="1308248"/>
            <a:ext cx="8382000" cy="48576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lvl="0" indent="-342900" algn="l">
              <a:buFont typeface="Arial" pitchFamily="34" charset="0"/>
              <a:buChar char="•"/>
            </a:pPr>
            <a:r>
              <a:rPr lang="sr-Cyrl-RS" sz="2400" dirty="0">
                <a:solidFill>
                  <a:schemeClr val="accent5">
                    <a:lumMod val="50000"/>
                  </a:schemeClr>
                </a:solidFill>
                <a:latin typeface="Verdana" pitchFamily="34" charset="0"/>
                <a:ea typeface="Verdana" pitchFamily="34" charset="0"/>
                <a:cs typeface="Verdana" pitchFamily="34" charset="0"/>
              </a:rPr>
              <a:t>Дефинисати приоритете у опоравку ИТ сервиса</a:t>
            </a:r>
            <a:r>
              <a:rPr lang="sr-Cyrl-RS" sz="2400" dirty="0" smtClean="0">
                <a:solidFill>
                  <a:schemeClr val="accent5">
                    <a:lumMod val="50000"/>
                  </a:schemeClr>
                </a:solidFill>
                <a:latin typeface="Verdana" pitchFamily="34" charset="0"/>
                <a:ea typeface="Verdana" pitchFamily="34" charset="0"/>
                <a:cs typeface="Verdana" pitchFamily="34" charset="0"/>
              </a:rPr>
              <a:t>.</a:t>
            </a:r>
          </a:p>
          <a:p>
            <a:pPr marL="342900" lvl="0" indent="-342900" algn="l">
              <a:buFont typeface="Arial" pitchFamily="34" charset="0"/>
              <a:buChar char="•"/>
            </a:pPr>
            <a:endParaRPr lang="sr-Cyrl-RS" sz="2400" dirty="0" smtClean="0">
              <a:solidFill>
                <a:schemeClr val="accent5">
                  <a:lumMod val="50000"/>
                </a:schemeClr>
              </a:solidFill>
              <a:latin typeface="Verdana" pitchFamily="34" charset="0"/>
              <a:ea typeface="Verdana" pitchFamily="34" charset="0"/>
              <a:cs typeface="Verdana" pitchFamily="34" charset="0"/>
            </a:endParaRPr>
          </a:p>
          <a:p>
            <a:pPr marL="342900" lvl="0" indent="-342900" algn="l">
              <a:buFont typeface="Arial" pitchFamily="34" charset="0"/>
              <a:buChar char="•"/>
            </a:pPr>
            <a:endParaRPr lang="en-US" sz="2400" dirty="0">
              <a:solidFill>
                <a:schemeClr val="accent5">
                  <a:lumMod val="50000"/>
                </a:schemeClr>
              </a:solidFill>
              <a:latin typeface="Verdana" pitchFamily="34" charset="0"/>
              <a:ea typeface="Verdana" pitchFamily="34" charset="0"/>
              <a:cs typeface="Verdana" pitchFamily="34" charset="0"/>
            </a:endParaRPr>
          </a:p>
          <a:p>
            <a:pPr marL="342900" lvl="0" indent="-342900" algn="l">
              <a:buFont typeface="Arial" pitchFamily="34" charset="0"/>
              <a:buChar char="•"/>
            </a:pPr>
            <a:r>
              <a:rPr lang="sr-Cyrl-RS" sz="2400" dirty="0">
                <a:solidFill>
                  <a:schemeClr val="accent5">
                    <a:lumMod val="50000"/>
                  </a:schemeClr>
                </a:solidFill>
                <a:latin typeface="Verdana" pitchFamily="34" charset="0"/>
                <a:ea typeface="Verdana" pitchFamily="34" charset="0"/>
                <a:cs typeface="Verdana" pitchFamily="34" charset="0"/>
              </a:rPr>
              <a:t>Дефинисати План непрекидности ИТ услуге </a:t>
            </a:r>
            <a:endParaRPr lang="sr-Cyrl-RS" sz="2400" dirty="0" smtClean="0">
              <a:solidFill>
                <a:schemeClr val="accent5">
                  <a:lumMod val="50000"/>
                </a:schemeClr>
              </a:solidFill>
              <a:latin typeface="Verdana" pitchFamily="34" charset="0"/>
              <a:ea typeface="Verdana" pitchFamily="34" charset="0"/>
              <a:cs typeface="Verdana" pitchFamily="34" charset="0"/>
            </a:endParaRPr>
          </a:p>
          <a:p>
            <a:pPr lvl="0" algn="l"/>
            <a:r>
              <a:rPr lang="sr-Cyrl-RS" sz="2400" dirty="0" smtClean="0">
                <a:solidFill>
                  <a:schemeClr val="accent5">
                    <a:lumMod val="50000"/>
                  </a:schemeClr>
                </a:solidFill>
                <a:latin typeface="Verdana" pitchFamily="34" charset="0"/>
                <a:ea typeface="Verdana" pitchFamily="34" charset="0"/>
                <a:cs typeface="Verdana" pitchFamily="34" charset="0"/>
              </a:rPr>
              <a:t>   (</a:t>
            </a:r>
            <a:r>
              <a:rPr lang="sr-Latn-RS" sz="2400" dirty="0" smtClean="0">
                <a:solidFill>
                  <a:schemeClr val="accent5">
                    <a:lumMod val="50000"/>
                  </a:schemeClr>
                </a:solidFill>
                <a:latin typeface="Verdana" pitchFamily="34" charset="0"/>
                <a:ea typeface="Verdana" pitchFamily="34" charset="0"/>
                <a:cs typeface="Verdana" pitchFamily="34" charset="0"/>
              </a:rPr>
              <a:t>IT </a:t>
            </a:r>
            <a:r>
              <a:rPr lang="sr-Latn-RS" sz="2400" dirty="0">
                <a:solidFill>
                  <a:schemeClr val="accent5">
                    <a:lumMod val="50000"/>
                  </a:schemeClr>
                </a:solidFill>
                <a:latin typeface="Verdana" pitchFamily="34" charset="0"/>
                <a:ea typeface="Verdana" pitchFamily="34" charset="0"/>
                <a:cs typeface="Verdana" pitchFamily="34" charset="0"/>
              </a:rPr>
              <a:t>Service Continuity </a:t>
            </a:r>
            <a:r>
              <a:rPr lang="sr-Latn-RS" sz="2400" dirty="0" smtClean="0">
                <a:solidFill>
                  <a:schemeClr val="accent5">
                    <a:lumMod val="50000"/>
                  </a:schemeClr>
                </a:solidFill>
                <a:latin typeface="Verdana" pitchFamily="34" charset="0"/>
                <a:ea typeface="Verdana" pitchFamily="34" charset="0"/>
                <a:cs typeface="Verdana" pitchFamily="34" charset="0"/>
              </a:rPr>
              <a:t>Plan</a:t>
            </a:r>
            <a:r>
              <a:rPr lang="sr-Cyrl-RS" sz="2400" dirty="0" smtClean="0">
                <a:solidFill>
                  <a:schemeClr val="accent5">
                    <a:lumMod val="50000"/>
                  </a:schemeClr>
                </a:solidFill>
                <a:latin typeface="Verdana" pitchFamily="34" charset="0"/>
                <a:ea typeface="Verdana" pitchFamily="34" charset="0"/>
                <a:cs typeface="Verdana" pitchFamily="34" charset="0"/>
              </a:rPr>
              <a:t>.</a:t>
            </a:r>
          </a:p>
          <a:p>
            <a:pPr marL="342900" lvl="0" indent="-342900" algn="l">
              <a:buFont typeface="Arial" pitchFamily="34" charset="0"/>
              <a:buChar char="•"/>
            </a:pPr>
            <a:endParaRPr lang="sr-Cyrl-RS" sz="2400" dirty="0" smtClean="0">
              <a:solidFill>
                <a:schemeClr val="accent5">
                  <a:lumMod val="50000"/>
                </a:schemeClr>
              </a:solidFill>
              <a:latin typeface="Verdana" pitchFamily="34" charset="0"/>
              <a:ea typeface="Verdana" pitchFamily="34" charset="0"/>
              <a:cs typeface="Verdana" pitchFamily="34" charset="0"/>
            </a:endParaRPr>
          </a:p>
          <a:p>
            <a:pPr marL="342900" lvl="0" indent="-342900" algn="l">
              <a:buFont typeface="Arial" pitchFamily="34" charset="0"/>
              <a:buChar char="•"/>
            </a:pPr>
            <a:endParaRPr lang="en-US" sz="2400" dirty="0">
              <a:solidFill>
                <a:schemeClr val="accent5">
                  <a:lumMod val="50000"/>
                </a:schemeClr>
              </a:solidFill>
              <a:latin typeface="Verdana" pitchFamily="34" charset="0"/>
              <a:ea typeface="Verdana" pitchFamily="34" charset="0"/>
              <a:cs typeface="Verdana" pitchFamily="34" charset="0"/>
            </a:endParaRPr>
          </a:p>
          <a:p>
            <a:pPr marL="342900" lvl="0" indent="-342900" algn="l">
              <a:buFont typeface="Arial" pitchFamily="34" charset="0"/>
              <a:buChar char="•"/>
            </a:pPr>
            <a:r>
              <a:rPr lang="sr-Cyrl-RS" sz="2400" dirty="0">
                <a:solidFill>
                  <a:schemeClr val="accent5">
                    <a:lumMod val="50000"/>
                  </a:schemeClr>
                </a:solidFill>
                <a:latin typeface="Verdana" pitchFamily="34" charset="0"/>
                <a:ea typeface="Verdana" pitchFamily="34" charset="0"/>
                <a:cs typeface="Verdana" pitchFamily="34" charset="0"/>
              </a:rPr>
              <a:t>Требало би извршити и процену ризика </a:t>
            </a:r>
            <a:r>
              <a:rPr lang="sr-Cyrl-RS" sz="2400" dirty="0" smtClean="0">
                <a:solidFill>
                  <a:schemeClr val="accent5">
                    <a:lumMod val="50000"/>
                  </a:schemeClr>
                </a:solidFill>
                <a:latin typeface="Verdana" pitchFamily="34" charset="0"/>
                <a:ea typeface="Verdana" pitchFamily="34" charset="0"/>
                <a:cs typeface="Verdana" pitchFamily="34" charset="0"/>
              </a:rPr>
              <a:t>(</a:t>
            </a:r>
            <a:r>
              <a:rPr lang="hu-HU" sz="2400" dirty="0" smtClean="0">
                <a:solidFill>
                  <a:schemeClr val="accent5">
                    <a:lumMod val="50000"/>
                  </a:schemeClr>
                </a:solidFill>
                <a:latin typeface="Verdana" pitchFamily="34" charset="0"/>
                <a:ea typeface="Verdana" pitchFamily="34" charset="0"/>
                <a:cs typeface="Verdana" pitchFamily="34" charset="0"/>
              </a:rPr>
              <a:t>Risk</a:t>
            </a:r>
            <a:r>
              <a:rPr lang="hu-HU" sz="2400" dirty="0" smtClean="0">
                <a:solidFill>
                  <a:schemeClr val="bg1"/>
                </a:solidFill>
                <a:latin typeface="Arial Narrow" pitchFamily="34" charset="0"/>
              </a:rPr>
              <a:t> </a:t>
            </a:r>
            <a:r>
              <a:rPr lang="hu-HU" sz="2400" dirty="0">
                <a:solidFill>
                  <a:schemeClr val="accent5">
                    <a:lumMod val="50000"/>
                  </a:schemeClr>
                </a:solidFill>
                <a:latin typeface="Verdana" pitchFamily="34" charset="0"/>
                <a:ea typeface="Verdana" pitchFamily="34" charset="0"/>
                <a:cs typeface="Verdana" pitchFamily="34" charset="0"/>
              </a:rPr>
              <a:t>Assessment</a:t>
            </a:r>
            <a:r>
              <a:rPr lang="sr-Cyrl-RS" sz="2400" dirty="0">
                <a:solidFill>
                  <a:schemeClr val="accent5">
                    <a:lumMod val="50000"/>
                  </a:schemeClr>
                </a:solidFill>
                <a:latin typeface="Verdana" pitchFamily="34" charset="0"/>
                <a:ea typeface="Verdana" pitchFamily="34" charset="0"/>
                <a:cs typeface="Verdana" pitchFamily="34" charset="0"/>
              </a:rPr>
              <a:t>) како би се утврдиле вероватноће и очекивани утицаји значајнијих инцидената на ИТ инфраструктуру.</a:t>
            </a:r>
            <a:endParaRPr lang="en-US" sz="2400" dirty="0">
              <a:solidFill>
                <a:schemeClr val="accent5">
                  <a:lumMod val="50000"/>
                </a:schemeClr>
              </a:solidFill>
              <a:latin typeface="Verdana" pitchFamily="34" charset="0"/>
              <a:ea typeface="Verdana" pitchFamily="34" charset="0"/>
              <a:cs typeface="Verdana"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72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7221">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7221">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722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2" name="Rectangle 2"/>
          <p:cNvSpPr>
            <a:spLocks noGrp="1" noChangeArrowheads="1"/>
          </p:cNvSpPr>
          <p:nvPr>
            <p:ph type="title"/>
          </p:nvPr>
        </p:nvSpPr>
        <p:spPr>
          <a:xfrm>
            <a:off x="0" y="88429"/>
            <a:ext cx="9144000" cy="676275"/>
          </a:xfrm>
          <a:noFill/>
        </p:spPr>
        <p:txBody>
          <a:bodyPr/>
          <a:lstStyle/>
          <a:p>
            <a:r>
              <a:rPr lang="sr-Latn-CS" sz="2400" b="1" dirty="0" smtClean="0"/>
              <a:t>ITSCM – </a:t>
            </a:r>
            <a:r>
              <a:rPr lang="sr-Cyrl-RS" sz="2400" b="1" dirty="0" smtClean="0"/>
              <a:t>Опције опоравка</a:t>
            </a:r>
            <a:r>
              <a:rPr lang="sr-Latn-CS" sz="2400" b="1" dirty="0" smtClean="0"/>
              <a:t>(Recovery options)</a:t>
            </a:r>
            <a:endParaRPr lang="en-US" sz="2400" b="1" dirty="0" smtClean="0"/>
          </a:p>
        </p:txBody>
      </p:sp>
      <p:sp>
        <p:nvSpPr>
          <p:cNvPr id="6" name="Rectangle 6"/>
          <p:cNvSpPr>
            <a:spLocks noChangeArrowheads="1"/>
          </p:cNvSpPr>
          <p:nvPr/>
        </p:nvSpPr>
        <p:spPr bwMode="auto">
          <a:xfrm>
            <a:off x="143321" y="804192"/>
            <a:ext cx="8893175" cy="5145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lvl="0" algn="l">
              <a:lnSpc>
                <a:spcPct val="105000"/>
              </a:lnSpc>
              <a:spcBef>
                <a:spcPct val="50000"/>
              </a:spcBef>
            </a:pPr>
            <a:r>
              <a:rPr lang="hu-HU" sz="2000" dirty="0">
                <a:solidFill>
                  <a:schemeClr val="accent5">
                    <a:lumMod val="50000"/>
                  </a:schemeClr>
                </a:solidFill>
                <a:latin typeface="Verdana" pitchFamily="34" charset="0"/>
                <a:ea typeface="Verdana" pitchFamily="34" charset="0"/>
                <a:cs typeface="Verdana" pitchFamily="34" charset="0"/>
              </a:rPr>
              <a:t>Disaster recovery plan: </a:t>
            </a:r>
            <a:r>
              <a:rPr lang="sr-Cyrl-RS" sz="2000" dirty="0">
                <a:solidFill>
                  <a:schemeClr val="accent5">
                    <a:lumMod val="50000"/>
                  </a:schemeClr>
                </a:solidFill>
                <a:latin typeface="Verdana" pitchFamily="34" charset="0"/>
                <a:ea typeface="Verdana" pitchFamily="34" charset="0"/>
                <a:cs typeface="Verdana" pitchFamily="34" charset="0"/>
              </a:rPr>
              <a:t>смештање података/апликације на удаљеној локацији, стратегија прављења сигурносних копија (инкрементални/потпуни </a:t>
            </a:r>
            <a:r>
              <a:rPr lang="sr-Cyrl-RS" sz="2000" dirty="0" smtClean="0">
                <a:solidFill>
                  <a:schemeClr val="accent5">
                    <a:lumMod val="50000"/>
                  </a:schemeClr>
                </a:solidFill>
                <a:latin typeface="Verdana" pitchFamily="34" charset="0"/>
                <a:ea typeface="Verdana" pitchFamily="34" charset="0"/>
                <a:cs typeface="Verdana" pitchFamily="34" charset="0"/>
              </a:rPr>
              <a:t>бекап итд), </a:t>
            </a:r>
            <a:r>
              <a:rPr lang="sr-Cyrl-RS" sz="2000" dirty="0">
                <a:solidFill>
                  <a:schemeClr val="accent5">
                    <a:lumMod val="50000"/>
                  </a:schemeClr>
                </a:solidFill>
                <a:latin typeface="Verdana" pitchFamily="34" charset="0"/>
                <a:ea typeface="Verdana" pitchFamily="34" charset="0"/>
                <a:cs typeface="Verdana" pitchFamily="34" charset="0"/>
              </a:rPr>
              <a:t>тестирање опоравка</a:t>
            </a:r>
            <a:endParaRPr lang="en-US" sz="2000" dirty="0">
              <a:solidFill>
                <a:schemeClr val="accent5">
                  <a:lumMod val="50000"/>
                </a:schemeClr>
              </a:solidFill>
              <a:latin typeface="Verdana" pitchFamily="34" charset="0"/>
              <a:ea typeface="Verdana" pitchFamily="34" charset="0"/>
              <a:cs typeface="Verdana" pitchFamily="34" charset="0"/>
            </a:endParaRPr>
          </a:p>
          <a:p>
            <a:pPr marL="266700" indent="-266700" algn="l">
              <a:spcBef>
                <a:spcPct val="25000"/>
              </a:spcBef>
              <a:buFont typeface="Arial Narrow" pitchFamily="34" charset="0"/>
              <a:buChar char="●"/>
            </a:pPr>
            <a:r>
              <a:rPr lang="sr-Cyrl-RS" sz="2000" b="1" dirty="0">
                <a:solidFill>
                  <a:schemeClr val="accent5">
                    <a:lumMod val="50000"/>
                  </a:schemeClr>
                </a:solidFill>
                <a:latin typeface="Verdana" pitchFamily="34" charset="0"/>
                <a:ea typeface="Verdana" pitchFamily="34" charset="0"/>
                <a:cs typeface="Verdana" pitchFamily="34" charset="0"/>
              </a:rPr>
              <a:t>Тренутни </a:t>
            </a:r>
            <a:r>
              <a:rPr lang="sr-Cyrl-RS" sz="2000" b="1" dirty="0" smtClean="0">
                <a:solidFill>
                  <a:schemeClr val="accent5">
                    <a:lumMod val="50000"/>
                  </a:schemeClr>
                </a:solidFill>
                <a:latin typeface="Verdana" pitchFamily="34" charset="0"/>
                <a:ea typeface="Verdana" pitchFamily="34" charset="0"/>
                <a:cs typeface="Verdana" pitchFamily="34" charset="0"/>
              </a:rPr>
              <a:t>опоравак </a:t>
            </a:r>
            <a:r>
              <a:rPr lang="hu-HU" sz="2000" dirty="0" smtClean="0">
                <a:solidFill>
                  <a:schemeClr val="accent5">
                    <a:lumMod val="50000"/>
                  </a:schemeClr>
                </a:solidFill>
                <a:latin typeface="Verdana" pitchFamily="34" charset="0"/>
                <a:ea typeface="Verdana" pitchFamily="34" charset="0"/>
                <a:cs typeface="Verdana" pitchFamily="34" charset="0"/>
              </a:rPr>
              <a:t>(hot </a:t>
            </a:r>
            <a:r>
              <a:rPr lang="hu-HU" sz="2000" dirty="0">
                <a:solidFill>
                  <a:schemeClr val="accent5">
                    <a:lumMod val="50000"/>
                  </a:schemeClr>
                </a:solidFill>
                <a:latin typeface="Verdana" pitchFamily="34" charset="0"/>
                <a:ea typeface="Verdana" pitchFamily="34" charset="0"/>
                <a:cs typeface="Verdana" pitchFamily="34" charset="0"/>
              </a:rPr>
              <a:t>– split site – mirroring)</a:t>
            </a:r>
          </a:p>
          <a:p>
            <a:pPr marL="103188" lvl="1" algn="l"/>
            <a:r>
              <a:rPr lang="sr-Cyrl-RS" sz="2000" dirty="0" smtClean="0">
                <a:solidFill>
                  <a:schemeClr val="accent5">
                    <a:lumMod val="50000"/>
                  </a:schemeClr>
                </a:solidFill>
                <a:latin typeface="Verdana" pitchFamily="34" charset="0"/>
                <a:ea typeface="Verdana" pitchFamily="34" charset="0"/>
                <a:cs typeface="Verdana" pitchFamily="34" charset="0"/>
              </a:rPr>
              <a:t>	Тренутно</a:t>
            </a:r>
            <a:r>
              <a:rPr lang="sr-Cyrl-RS" sz="2000" dirty="0">
                <a:solidFill>
                  <a:schemeClr val="accent5">
                    <a:lumMod val="50000"/>
                  </a:schemeClr>
                </a:solidFill>
                <a:latin typeface="Verdana" pitchFamily="34" charset="0"/>
                <a:ea typeface="Verdana" pitchFamily="34" charset="0"/>
                <a:cs typeface="Verdana" pitchFamily="34" charset="0"/>
              </a:rPr>
              <a:t>!</a:t>
            </a:r>
            <a:endParaRPr lang="en-US" sz="2000" dirty="0">
              <a:solidFill>
                <a:schemeClr val="accent5">
                  <a:lumMod val="50000"/>
                </a:schemeClr>
              </a:solidFill>
              <a:latin typeface="Verdana" pitchFamily="34" charset="0"/>
              <a:ea typeface="Verdana" pitchFamily="34" charset="0"/>
              <a:cs typeface="Verdana" pitchFamily="34" charset="0"/>
            </a:endParaRPr>
          </a:p>
          <a:p>
            <a:pPr marL="266700" indent="-266700" algn="l">
              <a:spcBef>
                <a:spcPct val="25000"/>
              </a:spcBef>
              <a:buFont typeface="Arial Narrow" pitchFamily="34" charset="0"/>
              <a:buChar char="●"/>
            </a:pPr>
            <a:r>
              <a:rPr lang="sr-Cyrl-RS" sz="2000" b="1" dirty="0">
                <a:solidFill>
                  <a:schemeClr val="accent5">
                    <a:lumMod val="50000"/>
                  </a:schemeClr>
                </a:solidFill>
                <a:latin typeface="Verdana" pitchFamily="34" charset="0"/>
                <a:ea typeface="Verdana" pitchFamily="34" charset="0"/>
                <a:cs typeface="Verdana" pitchFamily="34" charset="0"/>
              </a:rPr>
              <a:t>Брзи </a:t>
            </a:r>
            <a:r>
              <a:rPr lang="sr-Cyrl-RS" sz="2000" b="1" dirty="0" smtClean="0">
                <a:solidFill>
                  <a:schemeClr val="accent5">
                    <a:lumMod val="50000"/>
                  </a:schemeClr>
                </a:solidFill>
                <a:latin typeface="Verdana" pitchFamily="34" charset="0"/>
                <a:ea typeface="Verdana" pitchFamily="34" charset="0"/>
                <a:cs typeface="Verdana" pitchFamily="34" charset="0"/>
              </a:rPr>
              <a:t>опоравак </a:t>
            </a:r>
            <a:r>
              <a:rPr lang="hu-HU" sz="2000" dirty="0" smtClean="0">
                <a:solidFill>
                  <a:schemeClr val="accent5">
                    <a:lumMod val="50000"/>
                  </a:schemeClr>
                </a:solidFill>
                <a:latin typeface="Verdana" pitchFamily="34" charset="0"/>
                <a:ea typeface="Verdana" pitchFamily="34" charset="0"/>
                <a:cs typeface="Verdana" pitchFamily="34" charset="0"/>
              </a:rPr>
              <a:t>(Hot</a:t>
            </a:r>
            <a:r>
              <a:rPr lang="hu-HU" sz="2000" dirty="0">
                <a:solidFill>
                  <a:schemeClr val="accent5">
                    <a:lumMod val="50000"/>
                  </a:schemeClr>
                </a:solidFill>
                <a:latin typeface="Verdana" pitchFamily="34" charset="0"/>
                <a:ea typeface="Verdana" pitchFamily="34" charset="0"/>
                <a:cs typeface="Verdana" pitchFamily="34" charset="0"/>
              </a:rPr>
              <a:t>)</a:t>
            </a:r>
          </a:p>
          <a:p>
            <a:pPr marL="446088" lvl="1" algn="l"/>
            <a:r>
              <a:rPr lang="sr-Cyrl-RS" sz="2000" dirty="0" smtClean="0">
                <a:solidFill>
                  <a:schemeClr val="accent5">
                    <a:lumMod val="50000"/>
                  </a:schemeClr>
                </a:solidFill>
                <a:latin typeface="Verdana" pitchFamily="34" charset="0"/>
                <a:ea typeface="Verdana" pitchFamily="34" charset="0"/>
                <a:cs typeface="Verdana" pitchFamily="34" charset="0"/>
              </a:rPr>
              <a:t>	</a:t>
            </a:r>
            <a:r>
              <a:rPr lang="hu-HU" sz="2000" dirty="0" smtClean="0">
                <a:solidFill>
                  <a:schemeClr val="accent5">
                    <a:lumMod val="50000"/>
                  </a:schemeClr>
                </a:solidFill>
                <a:latin typeface="Verdana" pitchFamily="34" charset="0"/>
                <a:ea typeface="Verdana" pitchFamily="34" charset="0"/>
                <a:cs typeface="Verdana" pitchFamily="34" charset="0"/>
              </a:rPr>
              <a:t>&lt;</a:t>
            </a:r>
            <a:r>
              <a:rPr lang="hu-HU" sz="2000" dirty="0">
                <a:solidFill>
                  <a:schemeClr val="accent5">
                    <a:lumMod val="50000"/>
                  </a:schemeClr>
                </a:solidFill>
                <a:latin typeface="Verdana" pitchFamily="34" charset="0"/>
                <a:ea typeface="Verdana" pitchFamily="34" charset="0"/>
                <a:cs typeface="Verdana" pitchFamily="34" charset="0"/>
              </a:rPr>
              <a:t>24 </a:t>
            </a:r>
            <a:r>
              <a:rPr lang="sr-Cyrl-RS" sz="2000" dirty="0" smtClean="0">
                <a:solidFill>
                  <a:schemeClr val="accent5">
                    <a:lumMod val="50000"/>
                  </a:schemeClr>
                </a:solidFill>
                <a:latin typeface="Verdana" pitchFamily="34" charset="0"/>
                <a:ea typeface="Verdana" pitchFamily="34" charset="0"/>
                <a:cs typeface="Verdana" pitchFamily="34" charset="0"/>
              </a:rPr>
              <a:t>сата</a:t>
            </a:r>
            <a:endParaRPr lang="hu-HU" sz="2000" dirty="0">
              <a:solidFill>
                <a:schemeClr val="accent5">
                  <a:lumMod val="50000"/>
                </a:schemeClr>
              </a:solidFill>
              <a:latin typeface="Verdana" pitchFamily="34" charset="0"/>
              <a:ea typeface="Verdana" pitchFamily="34" charset="0"/>
              <a:cs typeface="Verdana" pitchFamily="34" charset="0"/>
            </a:endParaRPr>
          </a:p>
          <a:p>
            <a:pPr marL="103188" lvl="1" algn="l"/>
            <a:r>
              <a:rPr lang="sr-Cyrl-RS" sz="2000" dirty="0" smtClean="0">
                <a:solidFill>
                  <a:schemeClr val="accent5">
                    <a:lumMod val="50000"/>
                  </a:schemeClr>
                </a:solidFill>
                <a:latin typeface="Verdana" pitchFamily="34" charset="0"/>
                <a:ea typeface="Verdana" pitchFamily="34" charset="0"/>
                <a:cs typeface="Verdana" pitchFamily="34" charset="0"/>
              </a:rPr>
              <a:t>	Подаци/апликације </a:t>
            </a:r>
            <a:r>
              <a:rPr lang="sr-Cyrl-RS" sz="2000" dirty="0">
                <a:solidFill>
                  <a:schemeClr val="accent5">
                    <a:lumMod val="50000"/>
                  </a:schemeClr>
                </a:solidFill>
                <a:latin typeface="Verdana" pitchFamily="34" charset="0"/>
                <a:ea typeface="Verdana" pitchFamily="34" charset="0"/>
                <a:cs typeface="Verdana" pitchFamily="34" charset="0"/>
              </a:rPr>
              <a:t>пресликани</a:t>
            </a:r>
            <a:br>
              <a:rPr lang="sr-Cyrl-RS" sz="2000" dirty="0">
                <a:solidFill>
                  <a:schemeClr val="accent5">
                    <a:lumMod val="50000"/>
                  </a:schemeClr>
                </a:solidFill>
                <a:latin typeface="Verdana" pitchFamily="34" charset="0"/>
                <a:ea typeface="Verdana" pitchFamily="34" charset="0"/>
                <a:cs typeface="Verdana" pitchFamily="34" charset="0"/>
              </a:rPr>
            </a:br>
            <a:r>
              <a:rPr lang="sr-Cyrl-RS" sz="2000" dirty="0">
                <a:solidFill>
                  <a:schemeClr val="accent5">
                    <a:lumMod val="50000"/>
                  </a:schemeClr>
                </a:solidFill>
                <a:latin typeface="Verdana" pitchFamily="34" charset="0"/>
                <a:ea typeface="Verdana" pitchFamily="34" charset="0"/>
                <a:cs typeface="Verdana" pitchFamily="34" charset="0"/>
              </a:rPr>
              <a:t> </a:t>
            </a:r>
            <a:r>
              <a:rPr lang="sr-Cyrl-RS" sz="2000" dirty="0" smtClean="0">
                <a:solidFill>
                  <a:schemeClr val="accent5">
                    <a:lumMod val="50000"/>
                  </a:schemeClr>
                </a:solidFill>
                <a:latin typeface="Verdana" pitchFamily="34" charset="0"/>
                <a:ea typeface="Verdana" pitchFamily="34" charset="0"/>
                <a:cs typeface="Verdana" pitchFamily="34" charset="0"/>
              </a:rPr>
              <a:t>	са </a:t>
            </a:r>
            <a:r>
              <a:rPr lang="sr-Cyrl-RS" sz="2000" dirty="0">
                <a:solidFill>
                  <a:schemeClr val="accent5">
                    <a:lumMod val="50000"/>
                  </a:schemeClr>
                </a:solidFill>
                <a:latin typeface="Verdana" pitchFamily="34" charset="0"/>
                <a:ea typeface="Verdana" pitchFamily="34" charset="0"/>
                <a:cs typeface="Verdana" pitchFamily="34" charset="0"/>
              </a:rPr>
              <a:t>операционалних сервера</a:t>
            </a:r>
            <a:endParaRPr lang="en-US" sz="2000" dirty="0">
              <a:solidFill>
                <a:schemeClr val="accent5">
                  <a:lumMod val="50000"/>
                </a:schemeClr>
              </a:solidFill>
              <a:latin typeface="Verdana" pitchFamily="34" charset="0"/>
              <a:ea typeface="Verdana" pitchFamily="34" charset="0"/>
              <a:cs typeface="Verdana" pitchFamily="34" charset="0"/>
            </a:endParaRPr>
          </a:p>
          <a:p>
            <a:pPr marL="266700" indent="-266700" algn="l">
              <a:spcBef>
                <a:spcPct val="25000"/>
              </a:spcBef>
              <a:buFont typeface="Arial Narrow" pitchFamily="34" charset="0"/>
              <a:buChar char="●"/>
            </a:pPr>
            <a:r>
              <a:rPr lang="sr-Cyrl-RS" sz="2000" b="1" dirty="0">
                <a:solidFill>
                  <a:schemeClr val="accent5">
                    <a:lumMod val="50000"/>
                  </a:schemeClr>
                </a:solidFill>
                <a:latin typeface="Verdana" pitchFamily="34" charset="0"/>
                <a:ea typeface="Verdana" pitchFamily="34" charset="0"/>
                <a:cs typeface="Verdana" pitchFamily="34" charset="0"/>
              </a:rPr>
              <a:t>Средње брз </a:t>
            </a:r>
            <a:r>
              <a:rPr lang="sr-Cyrl-RS" sz="2000" b="1" dirty="0" smtClean="0">
                <a:solidFill>
                  <a:schemeClr val="accent5">
                    <a:lumMod val="50000"/>
                  </a:schemeClr>
                </a:solidFill>
                <a:latin typeface="Verdana" pitchFamily="34" charset="0"/>
                <a:ea typeface="Verdana" pitchFamily="34" charset="0"/>
                <a:cs typeface="Verdana" pitchFamily="34" charset="0"/>
              </a:rPr>
              <a:t>опоравак </a:t>
            </a:r>
            <a:r>
              <a:rPr lang="hu-HU" sz="2000" dirty="0" smtClean="0">
                <a:solidFill>
                  <a:schemeClr val="accent5">
                    <a:lumMod val="50000"/>
                  </a:schemeClr>
                </a:solidFill>
                <a:latin typeface="Verdana" pitchFamily="34" charset="0"/>
                <a:ea typeface="Verdana" pitchFamily="34" charset="0"/>
                <a:cs typeface="Verdana" pitchFamily="34" charset="0"/>
              </a:rPr>
              <a:t>(Warm</a:t>
            </a:r>
            <a:r>
              <a:rPr lang="hu-HU" sz="2000" dirty="0">
                <a:solidFill>
                  <a:schemeClr val="accent5">
                    <a:lumMod val="50000"/>
                  </a:schemeClr>
                </a:solidFill>
                <a:latin typeface="Verdana" pitchFamily="34" charset="0"/>
                <a:ea typeface="Verdana" pitchFamily="34" charset="0"/>
                <a:cs typeface="Verdana" pitchFamily="34" charset="0"/>
              </a:rPr>
              <a:t>)</a:t>
            </a:r>
          </a:p>
          <a:p>
            <a:pPr marL="446088" lvl="1" algn="l"/>
            <a:r>
              <a:rPr lang="sr-Cyrl-RS" sz="2000" dirty="0" smtClean="0">
                <a:solidFill>
                  <a:schemeClr val="accent5">
                    <a:lumMod val="50000"/>
                  </a:schemeClr>
                </a:solidFill>
                <a:latin typeface="Verdana" pitchFamily="34" charset="0"/>
                <a:ea typeface="Verdana" pitchFamily="34" charset="0"/>
                <a:cs typeface="Verdana" pitchFamily="34" charset="0"/>
              </a:rPr>
              <a:t>	</a:t>
            </a:r>
            <a:r>
              <a:rPr lang="hu-HU" sz="2000" dirty="0" smtClean="0">
                <a:solidFill>
                  <a:schemeClr val="accent5">
                    <a:lumMod val="50000"/>
                  </a:schemeClr>
                </a:solidFill>
                <a:latin typeface="Verdana" pitchFamily="34" charset="0"/>
                <a:ea typeface="Verdana" pitchFamily="34" charset="0"/>
                <a:cs typeface="Verdana" pitchFamily="34" charset="0"/>
              </a:rPr>
              <a:t>24-72 </a:t>
            </a:r>
            <a:r>
              <a:rPr lang="sr-Cyrl-RS" sz="2000" dirty="0" smtClean="0">
                <a:solidFill>
                  <a:schemeClr val="accent5">
                    <a:lumMod val="50000"/>
                  </a:schemeClr>
                </a:solidFill>
                <a:latin typeface="Verdana" pitchFamily="34" charset="0"/>
                <a:ea typeface="Verdana" pitchFamily="34" charset="0"/>
                <a:cs typeface="Verdana" pitchFamily="34" charset="0"/>
              </a:rPr>
              <a:t>сата</a:t>
            </a:r>
            <a:endParaRPr lang="hu-HU" sz="2000" dirty="0">
              <a:solidFill>
                <a:schemeClr val="accent5">
                  <a:lumMod val="50000"/>
                </a:schemeClr>
              </a:solidFill>
              <a:latin typeface="Verdana" pitchFamily="34" charset="0"/>
              <a:ea typeface="Verdana" pitchFamily="34" charset="0"/>
              <a:cs typeface="Verdana" pitchFamily="34" charset="0"/>
            </a:endParaRPr>
          </a:p>
          <a:p>
            <a:pPr marL="103188" lvl="1" algn="l"/>
            <a:r>
              <a:rPr lang="sr-Cyrl-RS" sz="2000" dirty="0" smtClean="0">
                <a:solidFill>
                  <a:schemeClr val="accent5">
                    <a:lumMod val="50000"/>
                  </a:schemeClr>
                </a:solidFill>
                <a:latin typeface="Verdana" pitchFamily="34" charset="0"/>
                <a:ea typeface="Verdana" pitchFamily="34" charset="0"/>
                <a:cs typeface="Verdana" pitchFamily="34" charset="0"/>
              </a:rPr>
              <a:t>	Функционална </a:t>
            </a:r>
            <a:r>
              <a:rPr lang="sr-Cyrl-RS" sz="2000" dirty="0">
                <a:solidFill>
                  <a:schemeClr val="accent5">
                    <a:lumMod val="50000"/>
                  </a:schemeClr>
                </a:solidFill>
                <a:latin typeface="Verdana" pitchFamily="34" charset="0"/>
                <a:ea typeface="Verdana" pitchFamily="34" charset="0"/>
                <a:cs typeface="Verdana" pitchFamily="34" charset="0"/>
              </a:rPr>
              <a:t>опрема</a:t>
            </a:r>
            <a:endParaRPr lang="en-US" sz="2000" dirty="0">
              <a:solidFill>
                <a:schemeClr val="accent5">
                  <a:lumMod val="50000"/>
                </a:schemeClr>
              </a:solidFill>
              <a:latin typeface="Verdana" pitchFamily="34" charset="0"/>
              <a:ea typeface="Verdana" pitchFamily="34" charset="0"/>
              <a:cs typeface="Verdana" pitchFamily="34" charset="0"/>
            </a:endParaRPr>
          </a:p>
          <a:p>
            <a:pPr marL="103188" lvl="1" algn="l"/>
            <a:r>
              <a:rPr lang="sr-Cyrl-RS" sz="2000" dirty="0" smtClean="0">
                <a:solidFill>
                  <a:schemeClr val="accent5">
                    <a:lumMod val="50000"/>
                  </a:schemeClr>
                </a:solidFill>
                <a:latin typeface="Verdana" pitchFamily="34" charset="0"/>
                <a:ea typeface="Verdana" pitchFamily="34" charset="0"/>
                <a:cs typeface="Verdana" pitchFamily="34" charset="0"/>
              </a:rPr>
              <a:t>	Губитак </a:t>
            </a:r>
            <a:r>
              <a:rPr lang="sr-Cyrl-RS" sz="2000" dirty="0">
                <a:solidFill>
                  <a:schemeClr val="accent5">
                    <a:lumMod val="50000"/>
                  </a:schemeClr>
                </a:solidFill>
                <a:latin typeface="Verdana" pitchFamily="34" charset="0"/>
                <a:ea typeface="Verdana" pitchFamily="34" charset="0"/>
                <a:cs typeface="Verdana" pitchFamily="34" charset="0"/>
              </a:rPr>
              <a:t>података/апликација, коришћење сигурносних </a:t>
            </a:r>
            <a:r>
              <a:rPr lang="sr-Cyrl-RS" sz="2000" dirty="0" smtClean="0">
                <a:solidFill>
                  <a:schemeClr val="accent5">
                    <a:lumMod val="50000"/>
                  </a:schemeClr>
                </a:solidFill>
                <a:latin typeface="Verdana" pitchFamily="34" charset="0"/>
                <a:ea typeface="Verdana" pitchFamily="34" charset="0"/>
                <a:cs typeface="Verdana" pitchFamily="34" charset="0"/>
              </a:rPr>
              <a:t>	копија </a:t>
            </a:r>
            <a:r>
              <a:rPr lang="sr-Cyrl-RS" sz="2000" dirty="0">
                <a:solidFill>
                  <a:schemeClr val="accent5">
                    <a:lumMod val="50000"/>
                  </a:schemeClr>
                </a:solidFill>
                <a:latin typeface="Verdana" pitchFamily="34" charset="0"/>
                <a:ea typeface="Verdana" pitchFamily="34" charset="0"/>
                <a:cs typeface="Verdana" pitchFamily="34" charset="0"/>
              </a:rPr>
              <a:t>за опоравак</a:t>
            </a:r>
            <a:endParaRPr lang="en-US" sz="2000" dirty="0">
              <a:solidFill>
                <a:schemeClr val="accent5">
                  <a:lumMod val="50000"/>
                </a:schemeClr>
              </a:solidFill>
              <a:latin typeface="Verdana" pitchFamily="34" charset="0"/>
              <a:ea typeface="Verdana" pitchFamily="34" charset="0"/>
              <a:cs typeface="Verdana" pitchFamily="34" charset="0"/>
            </a:endParaRPr>
          </a:p>
          <a:p>
            <a:pPr marL="266700" indent="-266700" algn="l">
              <a:spcBef>
                <a:spcPct val="25000"/>
              </a:spcBef>
              <a:buFont typeface="Arial Narrow" pitchFamily="34" charset="0"/>
              <a:buChar char="●"/>
            </a:pPr>
            <a:r>
              <a:rPr lang="sr-Cyrl-RS" sz="2000" b="1" dirty="0" smtClean="0">
                <a:solidFill>
                  <a:schemeClr val="accent5">
                    <a:lumMod val="50000"/>
                  </a:schemeClr>
                </a:solidFill>
                <a:latin typeface="Verdana" pitchFamily="34" charset="0"/>
                <a:ea typeface="Verdana" pitchFamily="34" charset="0"/>
                <a:cs typeface="Verdana" pitchFamily="34" charset="0"/>
              </a:rPr>
              <a:t>Постепени</a:t>
            </a:r>
            <a:r>
              <a:rPr lang="hu-HU" sz="2000" dirty="0" smtClean="0">
                <a:solidFill>
                  <a:schemeClr val="accent5">
                    <a:lumMod val="50000"/>
                  </a:schemeClr>
                </a:solidFill>
                <a:latin typeface="Verdana" pitchFamily="34" charset="0"/>
                <a:ea typeface="Verdana" pitchFamily="34" charset="0"/>
                <a:cs typeface="Verdana" pitchFamily="34" charset="0"/>
              </a:rPr>
              <a:t>(Cold</a:t>
            </a:r>
            <a:r>
              <a:rPr lang="hu-HU" sz="2000" dirty="0">
                <a:solidFill>
                  <a:schemeClr val="accent5">
                    <a:lumMod val="50000"/>
                  </a:schemeClr>
                </a:solidFill>
                <a:latin typeface="Verdana" pitchFamily="34" charset="0"/>
                <a:ea typeface="Verdana" pitchFamily="34" charset="0"/>
                <a:cs typeface="Verdana" pitchFamily="34" charset="0"/>
              </a:rPr>
              <a:t>)</a:t>
            </a:r>
          </a:p>
          <a:p>
            <a:pPr marL="446088" lvl="1" algn="l"/>
            <a:r>
              <a:rPr lang="sr-Cyrl-RS" sz="2000" dirty="0" smtClean="0">
                <a:solidFill>
                  <a:schemeClr val="accent5">
                    <a:lumMod val="50000"/>
                  </a:schemeClr>
                </a:solidFill>
                <a:latin typeface="Verdana" pitchFamily="34" charset="0"/>
                <a:ea typeface="Verdana" pitchFamily="34" charset="0"/>
                <a:cs typeface="Verdana" pitchFamily="34" charset="0"/>
              </a:rPr>
              <a:t>	</a:t>
            </a:r>
            <a:r>
              <a:rPr lang="hu-HU" sz="2000" dirty="0" smtClean="0">
                <a:solidFill>
                  <a:schemeClr val="accent5">
                    <a:lumMod val="50000"/>
                  </a:schemeClr>
                </a:solidFill>
                <a:latin typeface="Verdana" pitchFamily="34" charset="0"/>
                <a:ea typeface="Verdana" pitchFamily="34" charset="0"/>
                <a:cs typeface="Verdana" pitchFamily="34" charset="0"/>
              </a:rPr>
              <a:t>&gt;</a:t>
            </a:r>
            <a:r>
              <a:rPr lang="hu-HU" sz="2000" dirty="0">
                <a:solidFill>
                  <a:schemeClr val="accent5">
                    <a:lumMod val="50000"/>
                  </a:schemeClr>
                </a:solidFill>
                <a:latin typeface="Verdana" pitchFamily="34" charset="0"/>
                <a:ea typeface="Verdana" pitchFamily="34" charset="0"/>
                <a:cs typeface="Verdana" pitchFamily="34" charset="0"/>
              </a:rPr>
              <a:t>72 </a:t>
            </a:r>
            <a:r>
              <a:rPr lang="sr-Cyrl-RS" sz="2000" dirty="0" smtClean="0">
                <a:solidFill>
                  <a:schemeClr val="accent5">
                    <a:lumMod val="50000"/>
                  </a:schemeClr>
                </a:solidFill>
                <a:latin typeface="Verdana" pitchFamily="34" charset="0"/>
                <a:ea typeface="Verdana" pitchFamily="34" charset="0"/>
                <a:cs typeface="Verdana" pitchFamily="34" charset="0"/>
              </a:rPr>
              <a:t>сата</a:t>
            </a:r>
            <a:endParaRPr lang="hu-HU" sz="2000" dirty="0">
              <a:solidFill>
                <a:schemeClr val="accent5">
                  <a:lumMod val="50000"/>
                </a:schemeClr>
              </a:solidFill>
              <a:latin typeface="Verdana" pitchFamily="34" charset="0"/>
              <a:ea typeface="Verdana" pitchFamily="34" charset="0"/>
              <a:cs typeface="Verdana" pitchFamily="34" charset="0"/>
            </a:endParaRPr>
          </a:p>
          <a:p>
            <a:pPr marL="103188" lvl="1" algn="l"/>
            <a:r>
              <a:rPr lang="sr-Cyrl-CS" sz="2000" dirty="0" smtClean="0">
                <a:solidFill>
                  <a:schemeClr val="accent5">
                    <a:lumMod val="50000"/>
                  </a:schemeClr>
                </a:solidFill>
                <a:latin typeface="Verdana" pitchFamily="34" charset="0"/>
                <a:ea typeface="Verdana" pitchFamily="34" charset="0"/>
                <a:cs typeface="Verdana" pitchFamily="34" charset="0"/>
              </a:rPr>
              <a:t>	Губитак опреме</a:t>
            </a:r>
            <a:endParaRPr lang="en-US" sz="2000" dirty="0">
              <a:solidFill>
                <a:schemeClr val="accent5">
                  <a:lumMod val="50000"/>
                </a:schemeClr>
              </a:solidFill>
              <a:latin typeface="Verdana" pitchFamily="34" charset="0"/>
              <a:ea typeface="Verdana" pitchFamily="34" charset="0"/>
              <a:cs typeface="Verdana"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6">
                                            <p:txEl>
                                              <p:pRg st="5" end="5"/>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9" end="9"/>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0" y="476672"/>
            <a:ext cx="9144000" cy="936104"/>
          </a:xfrm>
        </p:spPr>
        <p:txBody>
          <a:bodyPr/>
          <a:lstStyle/>
          <a:p>
            <a:r>
              <a:rPr lang="sr-Cyrl-RS" sz="2800" dirty="0"/>
              <a:t>Управљање информационом сигурношћу</a:t>
            </a:r>
            <a:r>
              <a:rPr lang="hr-HR" altLang="en-US" sz="2800" dirty="0" smtClean="0"/>
              <a:t>(Information Security Management</a:t>
            </a:r>
            <a:r>
              <a:rPr lang="hr-HR" altLang="en-US" sz="3200" dirty="0" smtClean="0">
                <a:latin typeface="Verdana" pitchFamily="34" charset="0"/>
                <a:ea typeface="Verdana" pitchFamily="34" charset="0"/>
                <a:cs typeface="Verdana" pitchFamily="34" charset="0"/>
              </a:rPr>
              <a:t>)</a:t>
            </a:r>
            <a:r>
              <a:rPr lang="en-US" altLang="en-US" dirty="0" smtClean="0"/>
              <a:t/>
            </a:r>
            <a:br>
              <a:rPr lang="en-US" altLang="en-US" dirty="0" smtClean="0"/>
            </a:br>
            <a:endParaRPr lang="en-US" altLang="en-US" dirty="0" smtClean="0"/>
          </a:p>
        </p:txBody>
      </p:sp>
      <p:sp>
        <p:nvSpPr>
          <p:cNvPr id="41987" name="Content Placeholder 2"/>
          <p:cNvSpPr>
            <a:spLocks noGrp="1"/>
          </p:cNvSpPr>
          <p:nvPr>
            <p:ph idx="1"/>
          </p:nvPr>
        </p:nvSpPr>
        <p:spPr>
          <a:xfrm>
            <a:off x="13130" y="1412776"/>
            <a:ext cx="8686800" cy="4929411"/>
          </a:xfrm>
        </p:spPr>
        <p:txBody>
          <a:bodyPr/>
          <a:lstStyle/>
          <a:p>
            <a:pPr marL="0" indent="0">
              <a:buNone/>
            </a:pPr>
            <a:r>
              <a:rPr lang="sr-Cyrl-RS" sz="2400" dirty="0"/>
              <a:t>Треба осигурати да су информације сигурне и да се ефикасно управља на следећи начин</a:t>
            </a:r>
            <a:r>
              <a:rPr lang="sr-Cyrl-RS" sz="2400" dirty="0" smtClean="0"/>
              <a:t>:</a:t>
            </a:r>
            <a:endParaRPr lang="sr-Cyrl-RS" sz="2400" dirty="0"/>
          </a:p>
          <a:p>
            <a:endParaRPr lang="en-US" sz="2400" dirty="0"/>
          </a:p>
          <a:p>
            <a:pPr lvl="0"/>
            <a:r>
              <a:rPr lang="sr-Cyrl-RS" sz="2400" dirty="0"/>
              <a:t>Информације су расположиве и искористиве кад је то потребно (</a:t>
            </a:r>
            <a:r>
              <a:rPr lang="sr-Cyrl-RS" sz="2400" b="1" dirty="0"/>
              <a:t>расположивост</a:t>
            </a:r>
            <a:r>
              <a:rPr lang="sr-Cyrl-RS" sz="2400" dirty="0"/>
              <a:t>)</a:t>
            </a:r>
            <a:endParaRPr lang="en-US" sz="2400" dirty="0"/>
          </a:p>
          <a:p>
            <a:pPr lvl="0"/>
            <a:r>
              <a:rPr lang="sr-Cyrl-RS" sz="2400" dirty="0"/>
              <a:t>Информације су доступне онима који на то имају право (</a:t>
            </a:r>
            <a:r>
              <a:rPr lang="sr-Cyrl-RS" sz="2400" b="1" dirty="0"/>
              <a:t>поверљивост</a:t>
            </a:r>
            <a:r>
              <a:rPr lang="sr-Cyrl-RS" sz="2400" dirty="0"/>
              <a:t>)</a:t>
            </a:r>
            <a:endParaRPr lang="en-US" sz="2400" dirty="0"/>
          </a:p>
          <a:p>
            <a:pPr lvl="0"/>
            <a:r>
              <a:rPr lang="sr-Cyrl-RS" sz="2400" dirty="0"/>
              <a:t>Информација је комплетна, тачна и заштићена од неауторизованих промена (</a:t>
            </a:r>
            <a:r>
              <a:rPr lang="sr-Cyrl-RS" sz="2400" b="1" dirty="0"/>
              <a:t>неповредивост</a:t>
            </a:r>
            <a:r>
              <a:rPr lang="sr-Cyrl-RS" sz="2400" dirty="0"/>
              <a:t>)</a:t>
            </a:r>
            <a:endParaRPr lang="en-US" sz="2400" dirty="0"/>
          </a:p>
          <a:p>
            <a:pPr lvl="0"/>
            <a:r>
              <a:rPr lang="sr-Cyrl-RS" sz="2400" dirty="0"/>
              <a:t>Размени информација и пословним трансакцијама се може веровати (</a:t>
            </a:r>
            <a:r>
              <a:rPr lang="sr-Cyrl-RS" sz="2400" b="1" dirty="0"/>
              <a:t>непорецивост</a:t>
            </a:r>
            <a:r>
              <a:rPr lang="sr-Cyrl-RS" sz="2400" dirty="0"/>
              <a:t>)</a:t>
            </a:r>
            <a:endParaRPr lang="en-US" sz="2400" dirty="0"/>
          </a:p>
          <a:p>
            <a:pPr marL="0" indent="0"/>
            <a:endParaRPr lang="en-US" altLang="en-US" sz="2400" dirty="0" smtClean="0"/>
          </a:p>
        </p:txBody>
      </p:sp>
    </p:spTree>
    <p:extLst>
      <p:ext uri="{BB962C8B-B14F-4D97-AF65-F5344CB8AC3E}">
        <p14:creationId xmlns:p14="http://schemas.microsoft.com/office/powerpoint/2010/main" val="3509509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98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98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198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198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Content Placeholder 2"/>
          <p:cNvSpPr>
            <a:spLocks noGrp="1"/>
          </p:cNvSpPr>
          <p:nvPr>
            <p:ph idx="1"/>
          </p:nvPr>
        </p:nvSpPr>
        <p:spPr>
          <a:xfrm>
            <a:off x="457200" y="1124744"/>
            <a:ext cx="8229600" cy="4525963"/>
          </a:xfrm>
        </p:spPr>
        <p:txBody>
          <a:bodyPr/>
          <a:lstStyle/>
          <a:p>
            <a:r>
              <a:rPr lang="sr-Cyrl-RS" sz="2800"/>
              <a:t>Сигурносне мере које се користе могу се класификовати у следеће скупине</a:t>
            </a:r>
            <a:r>
              <a:rPr lang="sr-Cyrl-RS" sz="2800" smtClean="0"/>
              <a:t>:</a:t>
            </a:r>
            <a:endParaRPr lang="sr-Cyrl-RS" sz="2800"/>
          </a:p>
          <a:p>
            <a:endParaRPr lang="en-US" sz="2800"/>
          </a:p>
          <a:p>
            <a:pPr lvl="0"/>
            <a:r>
              <a:rPr lang="sr-Cyrl-RS" sz="2800"/>
              <a:t>Превенција</a:t>
            </a:r>
            <a:endParaRPr lang="en-US" sz="2800"/>
          </a:p>
          <a:p>
            <a:pPr lvl="0"/>
            <a:r>
              <a:rPr lang="sr-Cyrl-RS" sz="2800"/>
              <a:t>Детекција</a:t>
            </a:r>
            <a:endParaRPr lang="en-US" sz="2800"/>
          </a:p>
          <a:p>
            <a:pPr lvl="0"/>
            <a:r>
              <a:rPr lang="sr-Cyrl-RS" sz="2800"/>
              <a:t>Корекција</a:t>
            </a:r>
            <a:endParaRPr lang="en-US" sz="2800"/>
          </a:p>
          <a:p>
            <a:r>
              <a:rPr lang="sr-Cyrl-RS" sz="2800" smtClean="0"/>
              <a:t>Евалуација</a:t>
            </a:r>
            <a:endParaRPr lang="en-US" altLang="en-US" sz="2800" dirty="0" smtClean="0">
              <a:latin typeface="Verdana" pitchFamily="34" charset="0"/>
              <a:ea typeface="Verdana" pitchFamily="34" charset="0"/>
              <a:cs typeface="Verdana" pitchFamily="34" charset="0"/>
            </a:endParaRPr>
          </a:p>
          <a:p>
            <a:pPr marL="0" indent="0"/>
            <a:endParaRPr lang="en-US" altLang="en-US" sz="2800" dirty="0" smtClean="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7185057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30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30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3010">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3010">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301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ChangeArrowheads="1"/>
          </p:cNvSpPr>
          <p:nvPr/>
        </p:nvSpPr>
        <p:spPr bwMode="auto">
          <a:xfrm>
            <a:off x="611188" y="1223963"/>
            <a:ext cx="7921625" cy="4941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266700" indent="-266700" algn="l">
              <a:spcBef>
                <a:spcPct val="25000"/>
              </a:spcBef>
              <a:buClr>
                <a:schemeClr val="tx2"/>
              </a:buClr>
              <a:buSzPct val="75000"/>
              <a:buFont typeface="Wingdings" pitchFamily="2" charset="2"/>
              <a:buNone/>
            </a:pPr>
            <a:endParaRPr lang="hr-HR" sz="2400">
              <a:solidFill>
                <a:srgbClr val="000166"/>
              </a:solidFill>
              <a:latin typeface="Arial Narrow" pitchFamily="34" charset="0"/>
            </a:endParaRPr>
          </a:p>
        </p:txBody>
      </p:sp>
      <p:sp>
        <p:nvSpPr>
          <p:cNvPr id="143363" name="Rectangle 3"/>
          <p:cNvSpPr>
            <a:spLocks noGrp="1" noChangeArrowheads="1"/>
          </p:cNvSpPr>
          <p:nvPr>
            <p:ph type="title"/>
          </p:nvPr>
        </p:nvSpPr>
        <p:spPr>
          <a:xfrm>
            <a:off x="0" y="520477"/>
            <a:ext cx="9143999" cy="676275"/>
          </a:xfrm>
          <a:noFill/>
        </p:spPr>
        <p:txBody>
          <a:bodyPr/>
          <a:lstStyle/>
          <a:p>
            <a:r>
              <a:rPr lang="sr-Latn-CS" sz="3200" b="1" dirty="0" smtClean="0"/>
              <a:t>Information Security Management</a:t>
            </a:r>
            <a:r>
              <a:rPr lang="en-US" sz="3200" b="1" dirty="0" smtClean="0"/>
              <a:t/>
            </a:r>
            <a:br>
              <a:rPr lang="en-US" sz="3200" b="1" dirty="0" smtClean="0"/>
            </a:br>
            <a:r>
              <a:rPr lang="sr-Latn-CS" sz="3200" b="1" smtClean="0"/>
              <a:t>- </a:t>
            </a:r>
            <a:r>
              <a:rPr lang="sr-Cyrl-RS" sz="3200" b="1" smtClean="0"/>
              <a:t>Сврха</a:t>
            </a:r>
            <a:endParaRPr lang="en-US" sz="3200" b="1" dirty="0" smtClean="0"/>
          </a:p>
        </p:txBody>
      </p:sp>
      <p:sp>
        <p:nvSpPr>
          <p:cNvPr id="143364" name="Rectangle 4"/>
          <p:cNvSpPr>
            <a:spLocks noChangeArrowheads="1"/>
          </p:cNvSpPr>
          <p:nvPr/>
        </p:nvSpPr>
        <p:spPr bwMode="auto">
          <a:xfrm>
            <a:off x="533400" y="1065213"/>
            <a:ext cx="8382000" cy="5145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266700" indent="-266700" algn="l">
              <a:lnSpc>
                <a:spcPct val="120000"/>
              </a:lnSpc>
              <a:spcBef>
                <a:spcPct val="70000"/>
              </a:spcBef>
              <a:buClr>
                <a:schemeClr val="tx2"/>
              </a:buClr>
              <a:buSzPct val="75000"/>
              <a:buFont typeface="Wingdings" pitchFamily="2" charset="2"/>
              <a:buNone/>
            </a:pPr>
            <a:r>
              <a:rPr lang="hr-HR" sz="2400">
                <a:solidFill>
                  <a:srgbClr val="000166"/>
                </a:solidFill>
                <a:latin typeface="CG Omega" pitchFamily="34" charset="0"/>
              </a:rPr>
              <a:t> </a:t>
            </a:r>
          </a:p>
        </p:txBody>
      </p:sp>
      <p:sp>
        <p:nvSpPr>
          <p:cNvPr id="143365" name="Rectangle 5"/>
          <p:cNvSpPr>
            <a:spLocks noChangeArrowheads="1"/>
          </p:cNvSpPr>
          <p:nvPr/>
        </p:nvSpPr>
        <p:spPr bwMode="auto">
          <a:xfrm>
            <a:off x="539750" y="1668288"/>
            <a:ext cx="8382000" cy="5145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266700" indent="-266700" algn="l">
              <a:lnSpc>
                <a:spcPct val="120000"/>
              </a:lnSpc>
              <a:spcBef>
                <a:spcPct val="50000"/>
              </a:spcBef>
              <a:buFont typeface="Arial Narrow" pitchFamily="34" charset="0"/>
              <a:buChar char="●"/>
            </a:pPr>
            <a:r>
              <a:rPr lang="sr-Cyrl-RS" sz="2400" dirty="0">
                <a:solidFill>
                  <a:schemeClr val="accent5">
                    <a:lumMod val="50000"/>
                  </a:schemeClr>
                </a:solidFill>
                <a:latin typeface="Verdana" pitchFamily="34" charset="0"/>
                <a:ea typeface="Verdana" pitchFamily="34" charset="0"/>
                <a:cs typeface="Verdana" pitchFamily="34" charset="0"/>
              </a:rPr>
              <a:t>Одговорност за успостављање, одржавање и примену </a:t>
            </a:r>
            <a:r>
              <a:rPr lang="sr-Cyrl-RS" sz="2400" b="1" dirty="0">
                <a:solidFill>
                  <a:schemeClr val="accent5">
                    <a:lumMod val="50000"/>
                  </a:schemeClr>
                </a:solidFill>
                <a:latin typeface="Verdana" pitchFamily="34" charset="0"/>
                <a:ea typeface="Verdana" pitchFamily="34" charset="0"/>
                <a:cs typeface="Verdana" pitchFamily="34" charset="0"/>
              </a:rPr>
              <a:t>политике сигурности информација </a:t>
            </a:r>
            <a:r>
              <a:rPr lang="sr-Cyrl-RS" sz="2400" dirty="0" smtClean="0">
                <a:solidFill>
                  <a:schemeClr val="accent5">
                    <a:lumMod val="50000"/>
                  </a:schemeClr>
                </a:solidFill>
                <a:latin typeface="Verdana" pitchFamily="34" charset="0"/>
                <a:ea typeface="Verdana" pitchFamily="34" charset="0"/>
                <a:cs typeface="Verdana" pitchFamily="34" charset="0"/>
              </a:rPr>
              <a:t>(</a:t>
            </a:r>
            <a:r>
              <a:rPr lang="hu-HU" sz="2400" dirty="0" smtClean="0">
                <a:solidFill>
                  <a:schemeClr val="accent5">
                    <a:lumMod val="50000"/>
                  </a:schemeClr>
                </a:solidFill>
                <a:latin typeface="Verdana" pitchFamily="34" charset="0"/>
                <a:ea typeface="Verdana" pitchFamily="34" charset="0"/>
                <a:cs typeface="Verdana" pitchFamily="34" charset="0"/>
              </a:rPr>
              <a:t>Information </a:t>
            </a:r>
            <a:r>
              <a:rPr lang="hu-HU" sz="2400" dirty="0">
                <a:solidFill>
                  <a:schemeClr val="accent5">
                    <a:lumMod val="50000"/>
                  </a:schemeClr>
                </a:solidFill>
                <a:latin typeface="Verdana" pitchFamily="34" charset="0"/>
                <a:ea typeface="Verdana" pitchFamily="34" charset="0"/>
                <a:cs typeface="Verdana" pitchFamily="34" charset="0"/>
              </a:rPr>
              <a:t>Security Policy – ISP).</a:t>
            </a:r>
          </a:p>
          <a:p>
            <a:pPr marL="266700" lvl="0" indent="-266700" algn="l">
              <a:lnSpc>
                <a:spcPct val="120000"/>
              </a:lnSpc>
              <a:spcBef>
                <a:spcPct val="50000"/>
              </a:spcBef>
              <a:buFont typeface="Arial Narrow" pitchFamily="34" charset="0"/>
              <a:buChar char="●"/>
            </a:pPr>
            <a:r>
              <a:rPr lang="sr-Cyrl-RS" sz="2400" b="1" dirty="0">
                <a:solidFill>
                  <a:schemeClr val="accent5">
                    <a:lumMod val="50000"/>
                  </a:schemeClr>
                </a:solidFill>
                <a:latin typeface="Verdana" pitchFamily="34" charset="0"/>
                <a:ea typeface="Verdana" pitchFamily="34" charset="0"/>
                <a:cs typeface="Verdana" pitchFamily="34" charset="0"/>
              </a:rPr>
              <a:t>Заштита података од грешака </a:t>
            </a:r>
            <a:r>
              <a:rPr lang="sr-Cyrl-RS" sz="2400" dirty="0">
                <a:solidFill>
                  <a:schemeClr val="accent5">
                    <a:lumMod val="50000"/>
                  </a:schemeClr>
                </a:solidFill>
                <a:latin typeface="Verdana" pitchFamily="34" charset="0"/>
                <a:ea typeface="Verdana" pitchFamily="34" charset="0"/>
                <a:cs typeface="Verdana" pitchFamily="34" charset="0"/>
              </a:rPr>
              <a:t>повезаних са мањком расположивости, интегритета или сигурности.</a:t>
            </a:r>
            <a:endParaRPr lang="en-US" sz="2400" dirty="0">
              <a:solidFill>
                <a:schemeClr val="accent5">
                  <a:lumMod val="50000"/>
                </a:schemeClr>
              </a:solidFill>
              <a:latin typeface="Verdana" pitchFamily="34" charset="0"/>
              <a:ea typeface="Verdana" pitchFamily="34" charset="0"/>
              <a:cs typeface="Verdana" pitchFamily="34" charset="0"/>
            </a:endParaRPr>
          </a:p>
          <a:p>
            <a:pPr marL="266700" lvl="0" indent="-266700" algn="l">
              <a:lnSpc>
                <a:spcPct val="120000"/>
              </a:lnSpc>
              <a:spcBef>
                <a:spcPct val="50000"/>
              </a:spcBef>
              <a:buFont typeface="Arial Narrow" pitchFamily="34" charset="0"/>
              <a:buChar char="●"/>
            </a:pPr>
            <a:r>
              <a:rPr lang="sr-Cyrl-RS" sz="2400" b="1" dirty="0">
                <a:solidFill>
                  <a:schemeClr val="accent5">
                    <a:lumMod val="50000"/>
                  </a:schemeClr>
                </a:solidFill>
                <a:latin typeface="Verdana" pitchFamily="34" charset="0"/>
                <a:ea typeface="Verdana" pitchFamily="34" charset="0"/>
                <a:cs typeface="Verdana" pitchFamily="34" charset="0"/>
              </a:rPr>
              <a:t>Осигурање поверљиве размене информација </a:t>
            </a:r>
            <a:r>
              <a:rPr lang="sr-Cyrl-RS" sz="2400" dirty="0">
                <a:solidFill>
                  <a:schemeClr val="accent5">
                    <a:lumMod val="50000"/>
                  </a:schemeClr>
                </a:solidFill>
                <a:latin typeface="Verdana" pitchFamily="34" charset="0"/>
                <a:ea typeface="Verdana" pitchFamily="34" charset="0"/>
                <a:cs typeface="Verdana" pitchFamily="34" charset="0"/>
              </a:rPr>
              <a:t>са другим странама.</a:t>
            </a:r>
            <a:endParaRPr lang="en-US" sz="2400" dirty="0">
              <a:solidFill>
                <a:schemeClr val="accent5">
                  <a:lumMod val="50000"/>
                </a:schemeClr>
              </a:solidFill>
              <a:latin typeface="Verdana" pitchFamily="34" charset="0"/>
              <a:ea typeface="Verdana" pitchFamily="34" charset="0"/>
              <a:cs typeface="Verdana"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36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ChangeArrowheads="1"/>
          </p:cNvSpPr>
          <p:nvPr/>
        </p:nvSpPr>
        <p:spPr bwMode="auto">
          <a:xfrm>
            <a:off x="611188" y="1223963"/>
            <a:ext cx="7921625" cy="4941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266700" indent="-266700" algn="l">
              <a:spcBef>
                <a:spcPct val="25000"/>
              </a:spcBef>
              <a:buClr>
                <a:schemeClr val="tx2"/>
              </a:buClr>
              <a:buSzPct val="75000"/>
              <a:buFont typeface="Wingdings" pitchFamily="2" charset="2"/>
              <a:buNone/>
            </a:pPr>
            <a:endParaRPr lang="hr-HR" sz="2400">
              <a:solidFill>
                <a:schemeClr val="bg1"/>
              </a:solidFill>
              <a:latin typeface="Arial Narrow" pitchFamily="34" charset="0"/>
            </a:endParaRPr>
          </a:p>
        </p:txBody>
      </p:sp>
      <p:sp>
        <p:nvSpPr>
          <p:cNvPr id="145411" name="Rectangle 3"/>
          <p:cNvSpPr>
            <a:spLocks noGrp="1" noChangeArrowheads="1"/>
          </p:cNvSpPr>
          <p:nvPr>
            <p:ph type="title"/>
          </p:nvPr>
        </p:nvSpPr>
        <p:spPr>
          <a:xfrm>
            <a:off x="504825" y="231775"/>
            <a:ext cx="7772400" cy="676275"/>
          </a:xfrm>
          <a:noFill/>
        </p:spPr>
        <p:txBody>
          <a:bodyPr/>
          <a:lstStyle/>
          <a:p>
            <a:r>
              <a:rPr lang="sr-Cyrl-RS" sz="4000" b="1"/>
              <a:t>Сигурност информација</a:t>
            </a:r>
            <a:endParaRPr lang="en-US" sz="4000"/>
          </a:p>
        </p:txBody>
      </p:sp>
      <p:sp>
        <p:nvSpPr>
          <p:cNvPr id="145412" name="Rectangle 4"/>
          <p:cNvSpPr>
            <a:spLocks noChangeArrowheads="1"/>
          </p:cNvSpPr>
          <p:nvPr/>
        </p:nvSpPr>
        <p:spPr bwMode="auto">
          <a:xfrm>
            <a:off x="533400" y="1052736"/>
            <a:ext cx="8382000" cy="5145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266700" indent="-266700" algn="l">
              <a:lnSpc>
                <a:spcPct val="120000"/>
              </a:lnSpc>
              <a:spcBef>
                <a:spcPct val="70000"/>
              </a:spcBef>
              <a:buClr>
                <a:schemeClr val="tx2"/>
              </a:buClr>
              <a:buSzPct val="75000"/>
              <a:buFont typeface="Wingdings" pitchFamily="2" charset="2"/>
              <a:buNone/>
            </a:pPr>
            <a:r>
              <a:rPr lang="hr-HR" sz="2400">
                <a:solidFill>
                  <a:schemeClr val="bg1"/>
                </a:solidFill>
                <a:latin typeface="CG Omega" pitchFamily="34" charset="0"/>
              </a:rPr>
              <a:t> </a:t>
            </a:r>
          </a:p>
        </p:txBody>
      </p:sp>
      <p:sp>
        <p:nvSpPr>
          <p:cNvPr id="145413" name="Rectangle 5"/>
          <p:cNvSpPr>
            <a:spLocks noChangeArrowheads="1"/>
          </p:cNvSpPr>
          <p:nvPr/>
        </p:nvSpPr>
        <p:spPr bwMode="auto">
          <a:xfrm>
            <a:off x="418084" y="1164232"/>
            <a:ext cx="8618412" cy="5145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266700" lvl="0" indent="-266700" algn="l">
              <a:spcBef>
                <a:spcPct val="50000"/>
              </a:spcBef>
              <a:buSzPct val="75000"/>
              <a:buFont typeface="Wingdings" pitchFamily="2" charset="2"/>
              <a:buChar char="l"/>
            </a:pPr>
            <a:r>
              <a:rPr lang="sr-Cyrl-RS" sz="2400" dirty="0">
                <a:solidFill>
                  <a:schemeClr val="accent5">
                    <a:lumMod val="50000"/>
                  </a:schemeClr>
                </a:solidFill>
                <a:latin typeface="Verdana" pitchFamily="34" charset="0"/>
                <a:ea typeface="Verdana" pitchFamily="34" charset="0"/>
                <a:cs typeface="Verdana" pitchFamily="34" charset="0"/>
              </a:rPr>
              <a:t>Многобројни су и разноврсни видови </a:t>
            </a:r>
            <a:r>
              <a:rPr lang="sr-Cyrl-RS" sz="2400" dirty="0" smtClean="0">
                <a:solidFill>
                  <a:schemeClr val="accent5">
                    <a:lumMod val="50000"/>
                  </a:schemeClr>
                </a:solidFill>
                <a:latin typeface="Verdana" pitchFamily="34" charset="0"/>
                <a:ea typeface="Verdana" pitchFamily="34" charset="0"/>
                <a:cs typeface="Verdana" pitchFamily="34" charset="0"/>
              </a:rPr>
              <a:t>угрожености </a:t>
            </a:r>
            <a:r>
              <a:rPr lang="sr-Cyrl-RS" sz="2400" dirty="0">
                <a:solidFill>
                  <a:schemeClr val="accent5">
                    <a:lumMod val="50000"/>
                  </a:schemeClr>
                </a:solidFill>
                <a:latin typeface="Verdana" pitchFamily="34" charset="0"/>
                <a:ea typeface="Verdana" pitchFamily="34" charset="0"/>
                <a:cs typeface="Verdana" pitchFamily="34" charset="0"/>
              </a:rPr>
              <a:t>информационих ресурса организације. </a:t>
            </a:r>
            <a:endParaRPr lang="sr-Cyrl-RS" sz="2400" dirty="0" smtClean="0">
              <a:solidFill>
                <a:schemeClr val="accent5">
                  <a:lumMod val="50000"/>
                </a:schemeClr>
              </a:solidFill>
              <a:latin typeface="Verdana" pitchFamily="34" charset="0"/>
              <a:ea typeface="Verdana" pitchFamily="34" charset="0"/>
              <a:cs typeface="Verdana" pitchFamily="34" charset="0"/>
            </a:endParaRPr>
          </a:p>
          <a:p>
            <a:pPr marL="266700" lvl="0" indent="-266700" algn="l">
              <a:spcBef>
                <a:spcPct val="50000"/>
              </a:spcBef>
              <a:buSzPct val="75000"/>
              <a:buFont typeface="Wingdings" pitchFamily="2" charset="2"/>
              <a:buChar char="l"/>
            </a:pPr>
            <a:endParaRPr lang="en-US" sz="2400" dirty="0">
              <a:solidFill>
                <a:schemeClr val="accent5">
                  <a:lumMod val="50000"/>
                </a:schemeClr>
              </a:solidFill>
              <a:latin typeface="Verdana" pitchFamily="34" charset="0"/>
              <a:ea typeface="Verdana" pitchFamily="34" charset="0"/>
              <a:cs typeface="Verdana" pitchFamily="34" charset="0"/>
            </a:endParaRPr>
          </a:p>
          <a:p>
            <a:pPr marL="266700" lvl="0" indent="-266700" algn="l">
              <a:spcBef>
                <a:spcPct val="50000"/>
              </a:spcBef>
              <a:buSzPct val="75000"/>
              <a:buFont typeface="Wingdings" pitchFamily="2" charset="2"/>
              <a:buChar char="l"/>
            </a:pPr>
            <a:r>
              <a:rPr lang="sr-Cyrl-RS" sz="2400" dirty="0">
                <a:solidFill>
                  <a:schemeClr val="accent5">
                    <a:lumMod val="50000"/>
                  </a:schemeClr>
                </a:solidFill>
                <a:latin typeface="Verdana" pitchFamily="34" charset="0"/>
                <a:ea typeface="Verdana" pitchFamily="34" charset="0"/>
                <a:cs typeface="Verdana" pitchFamily="34" charset="0"/>
              </a:rPr>
              <a:t>Извори угрожености се могу разврстати у унутрашње и спољашње </a:t>
            </a:r>
            <a:endParaRPr lang="sr-Cyrl-RS" sz="2400" dirty="0" smtClean="0">
              <a:solidFill>
                <a:schemeClr val="accent5">
                  <a:lumMod val="50000"/>
                </a:schemeClr>
              </a:solidFill>
              <a:latin typeface="Verdana" pitchFamily="34" charset="0"/>
              <a:ea typeface="Verdana" pitchFamily="34" charset="0"/>
              <a:cs typeface="Verdana" pitchFamily="34" charset="0"/>
            </a:endParaRPr>
          </a:p>
          <a:p>
            <a:pPr marL="266700" lvl="0" indent="-266700" algn="l">
              <a:spcBef>
                <a:spcPct val="50000"/>
              </a:spcBef>
              <a:buSzPct val="75000"/>
              <a:buFont typeface="Wingdings" pitchFamily="2" charset="2"/>
              <a:buChar char="l"/>
            </a:pPr>
            <a:endParaRPr lang="en-US" sz="2400" dirty="0">
              <a:solidFill>
                <a:schemeClr val="accent5">
                  <a:lumMod val="50000"/>
                </a:schemeClr>
              </a:solidFill>
              <a:latin typeface="Verdana" pitchFamily="34" charset="0"/>
              <a:ea typeface="Verdana" pitchFamily="34" charset="0"/>
              <a:cs typeface="Verdana" pitchFamily="34" charset="0"/>
            </a:endParaRPr>
          </a:p>
          <a:p>
            <a:pPr marL="266700" lvl="0" indent="-266700" algn="l">
              <a:spcBef>
                <a:spcPct val="50000"/>
              </a:spcBef>
              <a:buSzPct val="75000"/>
              <a:buFont typeface="Wingdings" pitchFamily="2" charset="2"/>
              <a:buChar char="l"/>
            </a:pPr>
            <a:r>
              <a:rPr lang="sr-Cyrl-RS" sz="2400" dirty="0">
                <a:solidFill>
                  <a:schemeClr val="accent5">
                    <a:lumMod val="50000"/>
                  </a:schemeClr>
                </a:solidFill>
                <a:latin typeface="Verdana" pitchFamily="34" charset="0"/>
                <a:ea typeface="Verdana" pitchFamily="34" charset="0"/>
                <a:cs typeface="Verdana" pitchFamily="34" charset="0"/>
              </a:rPr>
              <a:t>Унутрашњи могу бити случајни и </a:t>
            </a:r>
            <a:r>
              <a:rPr lang="sr-Cyrl-RS" sz="2400" dirty="0" smtClean="0">
                <a:solidFill>
                  <a:schemeClr val="accent5">
                    <a:lumMod val="50000"/>
                  </a:schemeClr>
                </a:solidFill>
                <a:latin typeface="Verdana" pitchFamily="34" charset="0"/>
                <a:ea typeface="Verdana" pitchFamily="34" charset="0"/>
                <a:cs typeface="Verdana" pitchFamily="34" charset="0"/>
              </a:rPr>
              <a:t>злонамерни</a:t>
            </a:r>
          </a:p>
          <a:p>
            <a:pPr marL="266700" lvl="0" indent="-266700" algn="l">
              <a:spcBef>
                <a:spcPct val="50000"/>
              </a:spcBef>
              <a:buSzPct val="75000"/>
              <a:buFont typeface="Wingdings" pitchFamily="2" charset="2"/>
              <a:buChar char="l"/>
            </a:pPr>
            <a:endParaRPr lang="en-US" sz="2400" dirty="0">
              <a:solidFill>
                <a:schemeClr val="accent5">
                  <a:lumMod val="50000"/>
                </a:schemeClr>
              </a:solidFill>
              <a:latin typeface="Verdana" pitchFamily="34" charset="0"/>
              <a:ea typeface="Verdana" pitchFamily="34" charset="0"/>
              <a:cs typeface="Verdana" pitchFamily="34" charset="0"/>
            </a:endParaRPr>
          </a:p>
          <a:p>
            <a:pPr marL="266700" lvl="0" indent="-266700" algn="l">
              <a:spcBef>
                <a:spcPct val="50000"/>
              </a:spcBef>
              <a:buSzPct val="75000"/>
              <a:buFont typeface="Wingdings" pitchFamily="2" charset="2"/>
              <a:buChar char="l"/>
            </a:pPr>
            <a:r>
              <a:rPr lang="sr-Cyrl-RS" sz="2400" dirty="0">
                <a:solidFill>
                  <a:schemeClr val="accent5">
                    <a:lumMod val="50000"/>
                  </a:schemeClr>
                </a:solidFill>
                <a:latin typeface="Verdana" pitchFamily="34" charset="0"/>
                <a:ea typeface="Verdana" pitchFamily="34" charset="0"/>
                <a:cs typeface="Verdana" pitchFamily="34" charset="0"/>
              </a:rPr>
              <a:t>Спољашњи могу да потичу од конкуренције и других уљеза у систем.</a:t>
            </a:r>
            <a:endParaRPr lang="en-US" sz="2400" dirty="0">
              <a:solidFill>
                <a:schemeClr val="accent5">
                  <a:lumMod val="50000"/>
                </a:schemeClr>
              </a:solidFill>
              <a:latin typeface="Verdana" pitchFamily="34" charset="0"/>
              <a:ea typeface="Verdana" pitchFamily="34" charset="0"/>
              <a:cs typeface="Verdana"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54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541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541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541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ChangeArrowheads="1"/>
          </p:cNvSpPr>
          <p:nvPr/>
        </p:nvSpPr>
        <p:spPr bwMode="auto">
          <a:xfrm>
            <a:off x="611188" y="1223963"/>
            <a:ext cx="7921625" cy="4941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266700" indent="-266700" algn="l">
              <a:spcBef>
                <a:spcPct val="25000"/>
              </a:spcBef>
              <a:buClr>
                <a:schemeClr val="tx2"/>
              </a:buClr>
              <a:buSzPct val="75000"/>
              <a:buFont typeface="Wingdings" pitchFamily="2" charset="2"/>
              <a:buNone/>
            </a:pPr>
            <a:endParaRPr lang="hr-HR" sz="2400">
              <a:solidFill>
                <a:schemeClr val="bg1"/>
              </a:solidFill>
              <a:latin typeface="Arial Narrow" pitchFamily="34" charset="0"/>
            </a:endParaRPr>
          </a:p>
        </p:txBody>
      </p:sp>
      <p:sp>
        <p:nvSpPr>
          <p:cNvPr id="148483" name="Rectangle 3"/>
          <p:cNvSpPr>
            <a:spLocks noGrp="1" noChangeArrowheads="1"/>
          </p:cNvSpPr>
          <p:nvPr>
            <p:ph type="title"/>
          </p:nvPr>
        </p:nvSpPr>
        <p:spPr>
          <a:xfrm>
            <a:off x="0" y="232445"/>
            <a:ext cx="9144000" cy="676275"/>
          </a:xfrm>
          <a:noFill/>
        </p:spPr>
        <p:txBody>
          <a:bodyPr/>
          <a:lstStyle/>
          <a:p>
            <a:r>
              <a:rPr lang="sr-Cyrl-RS" sz="4000" b="1"/>
              <a:t>Сигурност информација</a:t>
            </a:r>
            <a:endParaRPr lang="en-US" b="1" smtClean="0"/>
          </a:p>
        </p:txBody>
      </p:sp>
      <p:sp>
        <p:nvSpPr>
          <p:cNvPr id="148484" name="Rectangle 4"/>
          <p:cNvSpPr>
            <a:spLocks noChangeArrowheads="1"/>
          </p:cNvSpPr>
          <p:nvPr/>
        </p:nvSpPr>
        <p:spPr bwMode="auto">
          <a:xfrm>
            <a:off x="533400" y="1065213"/>
            <a:ext cx="8382000" cy="5145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266700" indent="-266700" algn="l">
              <a:lnSpc>
                <a:spcPct val="120000"/>
              </a:lnSpc>
              <a:spcBef>
                <a:spcPct val="70000"/>
              </a:spcBef>
              <a:buClr>
                <a:schemeClr val="tx2"/>
              </a:buClr>
              <a:buSzPct val="75000"/>
              <a:buFont typeface="Wingdings" pitchFamily="2" charset="2"/>
              <a:buNone/>
            </a:pPr>
            <a:r>
              <a:rPr lang="hr-HR" sz="2400">
                <a:solidFill>
                  <a:schemeClr val="bg1"/>
                </a:solidFill>
                <a:latin typeface="CG Omega" pitchFamily="34" charset="0"/>
              </a:rPr>
              <a:t> </a:t>
            </a:r>
          </a:p>
        </p:txBody>
      </p:sp>
      <p:sp>
        <p:nvSpPr>
          <p:cNvPr id="148485" name="Rectangle 5"/>
          <p:cNvSpPr>
            <a:spLocks noChangeArrowheads="1"/>
          </p:cNvSpPr>
          <p:nvPr/>
        </p:nvSpPr>
        <p:spPr bwMode="auto">
          <a:xfrm>
            <a:off x="179512" y="1092224"/>
            <a:ext cx="8856984" cy="5145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76200" lvl="0" indent="-266700" algn="l">
              <a:spcBef>
                <a:spcPct val="40000"/>
              </a:spcBef>
              <a:buSzPct val="75000"/>
              <a:buFont typeface="Wingdings" pitchFamily="2" charset="2"/>
              <a:buChar char="l"/>
            </a:pPr>
            <a:r>
              <a:rPr lang="sr-Cyrl-RS" sz="2000" dirty="0">
                <a:solidFill>
                  <a:schemeClr val="accent5">
                    <a:lumMod val="50000"/>
                  </a:schemeClr>
                </a:solidFill>
                <a:latin typeface="Verdana" pitchFamily="34" charset="0"/>
                <a:ea typeface="Verdana" pitchFamily="34" charset="0"/>
                <a:cs typeface="Verdana" pitchFamily="34" charset="0"/>
              </a:rPr>
              <a:t>Први корак у изградњи одговарајућег сигурносног система је </a:t>
            </a:r>
            <a:r>
              <a:rPr lang="sr-Cyrl-RS" sz="2000" b="1" dirty="0">
                <a:solidFill>
                  <a:schemeClr val="accent5">
                    <a:lumMod val="50000"/>
                  </a:schemeClr>
                </a:solidFill>
                <a:latin typeface="Verdana" pitchFamily="34" charset="0"/>
                <a:ea typeface="Verdana" pitchFamily="34" charset="0"/>
                <a:cs typeface="Verdana" pitchFamily="34" charset="0"/>
              </a:rPr>
              <a:t>идентификација опасности </a:t>
            </a:r>
            <a:r>
              <a:rPr lang="sr-Cyrl-RS" sz="2000" dirty="0">
                <a:solidFill>
                  <a:schemeClr val="accent5">
                    <a:lumMod val="50000"/>
                  </a:schemeClr>
                </a:solidFill>
                <a:latin typeface="Verdana" pitchFamily="34" charset="0"/>
                <a:ea typeface="Verdana" pitchFamily="34" charset="0"/>
                <a:cs typeface="Verdana" pitchFamily="34" charset="0"/>
              </a:rPr>
              <a:t>које му прете.</a:t>
            </a:r>
            <a:endParaRPr lang="en-US" sz="2000" dirty="0">
              <a:solidFill>
                <a:schemeClr val="accent5">
                  <a:lumMod val="50000"/>
                </a:schemeClr>
              </a:solidFill>
              <a:latin typeface="Verdana" pitchFamily="34" charset="0"/>
              <a:ea typeface="Verdana" pitchFamily="34" charset="0"/>
              <a:cs typeface="Verdana" pitchFamily="34" charset="0"/>
            </a:endParaRPr>
          </a:p>
          <a:p>
            <a:pPr marL="76200" lvl="0" indent="-266700" algn="l">
              <a:spcBef>
                <a:spcPct val="40000"/>
              </a:spcBef>
              <a:buSzPct val="75000"/>
              <a:buFont typeface="Wingdings" pitchFamily="2" charset="2"/>
              <a:buChar char="l"/>
            </a:pPr>
            <a:r>
              <a:rPr lang="sr-Cyrl-RS" sz="2000" dirty="0">
                <a:solidFill>
                  <a:schemeClr val="accent5">
                    <a:lumMod val="50000"/>
                  </a:schemeClr>
                </a:solidFill>
                <a:latin typeface="Verdana" pitchFamily="34" charset="0"/>
                <a:ea typeface="Verdana" pitchFamily="34" charset="0"/>
                <a:cs typeface="Verdana" pitchFamily="34" charset="0"/>
              </a:rPr>
              <a:t>Појмом уљез </a:t>
            </a:r>
            <a:r>
              <a:rPr lang="sr-Cyrl-RS" sz="2000" dirty="0" smtClean="0">
                <a:solidFill>
                  <a:schemeClr val="accent5">
                    <a:lumMod val="50000"/>
                  </a:schemeClr>
                </a:solidFill>
                <a:latin typeface="Verdana" pitchFamily="34" charset="0"/>
                <a:ea typeface="Verdana" pitchFamily="34" charset="0"/>
                <a:cs typeface="Verdana" pitchFamily="34" charset="0"/>
              </a:rPr>
              <a:t>(</a:t>
            </a:r>
            <a:r>
              <a:rPr lang="en-US" sz="2000" dirty="0" smtClean="0">
                <a:solidFill>
                  <a:schemeClr val="accent5">
                    <a:lumMod val="50000"/>
                  </a:schemeClr>
                </a:solidFill>
                <a:latin typeface="Verdana" pitchFamily="34" charset="0"/>
                <a:ea typeface="Verdana" pitchFamily="34" charset="0"/>
                <a:cs typeface="Verdana" pitchFamily="34" charset="0"/>
              </a:rPr>
              <a:t>intruder</a:t>
            </a:r>
            <a:r>
              <a:rPr lang="sr-Cyrl-RS" sz="2000" dirty="0" smtClean="0">
                <a:solidFill>
                  <a:schemeClr val="accent5">
                    <a:lumMod val="50000"/>
                  </a:schemeClr>
                </a:solidFill>
                <a:latin typeface="Verdana" pitchFamily="34" charset="0"/>
                <a:ea typeface="Verdana" pitchFamily="34" charset="0"/>
                <a:cs typeface="Verdana" pitchFamily="34" charset="0"/>
              </a:rPr>
              <a:t>) </a:t>
            </a:r>
            <a:r>
              <a:rPr lang="sr-Cyrl-RS" sz="2000" dirty="0">
                <a:solidFill>
                  <a:schemeClr val="accent5">
                    <a:lumMod val="50000"/>
                  </a:schemeClr>
                </a:solidFill>
                <a:latin typeface="Verdana" pitchFamily="34" charset="0"/>
                <a:ea typeface="Verdana" pitchFamily="34" charset="0"/>
                <a:cs typeface="Verdana" pitchFamily="34" charset="0"/>
              </a:rPr>
              <a:t>или нападач </a:t>
            </a:r>
            <a:r>
              <a:rPr lang="sr-Cyrl-RS" sz="2000" dirty="0" smtClean="0">
                <a:solidFill>
                  <a:schemeClr val="accent5">
                    <a:lumMod val="50000"/>
                  </a:schemeClr>
                </a:solidFill>
                <a:latin typeface="Verdana" pitchFamily="34" charset="0"/>
                <a:ea typeface="Verdana" pitchFamily="34" charset="0"/>
                <a:cs typeface="Verdana" pitchFamily="34" charset="0"/>
              </a:rPr>
              <a:t>(</a:t>
            </a:r>
            <a:r>
              <a:rPr lang="en-US" sz="2000" dirty="0" smtClean="0">
                <a:solidFill>
                  <a:schemeClr val="accent5">
                    <a:lumMod val="50000"/>
                  </a:schemeClr>
                </a:solidFill>
                <a:latin typeface="Verdana" pitchFamily="34" charset="0"/>
                <a:ea typeface="Verdana" pitchFamily="34" charset="0"/>
                <a:cs typeface="Verdana" pitchFamily="34" charset="0"/>
              </a:rPr>
              <a:t>attacker</a:t>
            </a:r>
            <a:r>
              <a:rPr lang="sr-Cyrl-RS" sz="2000" dirty="0" smtClean="0">
                <a:solidFill>
                  <a:schemeClr val="accent5">
                    <a:lumMod val="50000"/>
                  </a:schemeClr>
                </a:solidFill>
                <a:latin typeface="Verdana" pitchFamily="34" charset="0"/>
                <a:ea typeface="Verdana" pitchFamily="34" charset="0"/>
                <a:cs typeface="Verdana" pitchFamily="34" charset="0"/>
              </a:rPr>
              <a:t>) </a:t>
            </a:r>
            <a:r>
              <a:rPr lang="sr-Cyrl-RS" sz="2000" dirty="0">
                <a:solidFill>
                  <a:schemeClr val="accent5">
                    <a:lumMod val="50000"/>
                  </a:schemeClr>
                </a:solidFill>
                <a:latin typeface="Verdana" pitchFamily="34" charset="0"/>
                <a:ea typeface="Verdana" pitchFamily="34" charset="0"/>
                <a:cs typeface="Verdana" pitchFamily="34" charset="0"/>
              </a:rPr>
              <a:t>дефинишемо </a:t>
            </a:r>
            <a:r>
              <a:rPr lang="sr-Cyrl-RS" sz="2000" b="1" dirty="0">
                <a:solidFill>
                  <a:schemeClr val="accent5">
                    <a:lumMod val="50000"/>
                  </a:schemeClr>
                </a:solidFill>
                <a:latin typeface="Verdana" pitchFamily="34" charset="0"/>
                <a:ea typeface="Verdana" pitchFamily="34" charset="0"/>
                <a:cs typeface="Verdana" pitchFamily="34" charset="0"/>
              </a:rPr>
              <a:t>особу или програм који настоје добити неовлашћен приступ подацима</a:t>
            </a:r>
            <a:r>
              <a:rPr lang="sr-Cyrl-RS" sz="2000" dirty="0">
                <a:solidFill>
                  <a:schemeClr val="accent5">
                    <a:lumMod val="50000"/>
                  </a:schemeClr>
                </a:solidFill>
                <a:latin typeface="Verdana" pitchFamily="34" charset="0"/>
                <a:ea typeface="Verdana" pitchFamily="34" charset="0"/>
                <a:cs typeface="Verdana" pitchFamily="34" charset="0"/>
              </a:rPr>
              <a:t> или ресурсима рачунарског система.</a:t>
            </a:r>
            <a:endParaRPr lang="en-US" sz="2000" dirty="0">
              <a:solidFill>
                <a:schemeClr val="accent5">
                  <a:lumMod val="50000"/>
                </a:schemeClr>
              </a:solidFill>
              <a:latin typeface="Verdana" pitchFamily="34" charset="0"/>
              <a:ea typeface="Verdana" pitchFamily="34" charset="0"/>
              <a:cs typeface="Verdana" pitchFamily="34" charset="0"/>
            </a:endParaRPr>
          </a:p>
          <a:p>
            <a:pPr marL="76200" lvl="0" indent="-266700" algn="l">
              <a:spcBef>
                <a:spcPct val="40000"/>
              </a:spcBef>
              <a:buSzPct val="75000"/>
              <a:buFont typeface="Wingdings" pitchFamily="2" charset="2"/>
              <a:buChar char="l"/>
            </a:pPr>
            <a:r>
              <a:rPr lang="sr-Cyrl-RS" sz="2000" dirty="0">
                <a:solidFill>
                  <a:schemeClr val="accent5">
                    <a:lumMod val="50000"/>
                  </a:schemeClr>
                </a:solidFill>
                <a:latin typeface="Verdana" pitchFamily="34" charset="0"/>
                <a:ea typeface="Verdana" pitchFamily="34" charset="0"/>
                <a:cs typeface="Verdana" pitchFamily="34" charset="0"/>
              </a:rPr>
              <a:t>Постоји много начина угрожавања система, али уопштено говорећи, они се могу сврстати у две скупине – активни напади и пасивни напади.</a:t>
            </a:r>
            <a:endParaRPr lang="en-US" sz="2000" dirty="0">
              <a:solidFill>
                <a:schemeClr val="accent5">
                  <a:lumMod val="50000"/>
                </a:schemeClr>
              </a:solidFill>
              <a:latin typeface="Verdana" pitchFamily="34" charset="0"/>
              <a:ea typeface="Verdana" pitchFamily="34" charset="0"/>
              <a:cs typeface="Verdana" pitchFamily="34" charset="0"/>
            </a:endParaRPr>
          </a:p>
          <a:p>
            <a:pPr marL="533400" lvl="1" indent="-266700" algn="l">
              <a:spcBef>
                <a:spcPct val="40000"/>
              </a:spcBef>
              <a:buSzPct val="75000"/>
              <a:buFont typeface="Wingdings" pitchFamily="2" charset="2"/>
              <a:buChar char="l"/>
            </a:pPr>
            <a:r>
              <a:rPr lang="sr-Cyrl-RS" sz="2000" b="1" dirty="0">
                <a:solidFill>
                  <a:schemeClr val="accent5">
                    <a:lumMod val="50000"/>
                  </a:schemeClr>
                </a:solidFill>
                <a:latin typeface="Verdana" pitchFamily="34" charset="0"/>
                <a:ea typeface="Verdana" pitchFamily="34" charset="0"/>
                <a:cs typeface="Verdana" pitchFamily="34" charset="0"/>
              </a:rPr>
              <a:t>Активни напади</a:t>
            </a:r>
            <a:r>
              <a:rPr lang="sr-Cyrl-RS" sz="2000" dirty="0">
                <a:solidFill>
                  <a:schemeClr val="accent5">
                    <a:lumMod val="50000"/>
                  </a:schemeClr>
                </a:solidFill>
                <a:latin typeface="Verdana" pitchFamily="34" charset="0"/>
                <a:ea typeface="Verdana" pitchFamily="34" charset="0"/>
                <a:cs typeface="Verdana" pitchFamily="34" charset="0"/>
              </a:rPr>
              <a:t>: вируси, црви итд.</a:t>
            </a:r>
            <a:endParaRPr lang="en-US" sz="2000" dirty="0">
              <a:solidFill>
                <a:schemeClr val="accent5">
                  <a:lumMod val="50000"/>
                </a:schemeClr>
              </a:solidFill>
              <a:latin typeface="Verdana" pitchFamily="34" charset="0"/>
              <a:ea typeface="Verdana" pitchFamily="34" charset="0"/>
              <a:cs typeface="Verdana" pitchFamily="34" charset="0"/>
            </a:endParaRPr>
          </a:p>
          <a:p>
            <a:pPr marL="533400" lvl="1" indent="-266700" algn="l">
              <a:spcBef>
                <a:spcPct val="40000"/>
              </a:spcBef>
              <a:buSzPct val="75000"/>
              <a:buFont typeface="Wingdings" pitchFamily="2" charset="2"/>
              <a:buChar char="l"/>
            </a:pPr>
            <a:r>
              <a:rPr lang="sr-Cyrl-RS" sz="2000" dirty="0">
                <a:solidFill>
                  <a:schemeClr val="accent5">
                    <a:lumMod val="50000"/>
                  </a:schemeClr>
                </a:solidFill>
                <a:latin typeface="Verdana" pitchFamily="34" charset="0"/>
                <a:ea typeface="Verdana" pitchFamily="34" charset="0"/>
                <a:cs typeface="Verdana" pitchFamily="34" charset="0"/>
              </a:rPr>
              <a:t>За разлику од активних напада, пасивни не чине видљиву штету систему којег нападају, па их је веома тешко детектовати. Њихов основни задатак је </a:t>
            </a:r>
            <a:r>
              <a:rPr lang="sr-Cyrl-RS" sz="2000" b="1" dirty="0">
                <a:solidFill>
                  <a:schemeClr val="accent5">
                    <a:lumMod val="50000"/>
                  </a:schemeClr>
                </a:solidFill>
                <a:latin typeface="Verdana" pitchFamily="34" charset="0"/>
                <a:ea typeface="Verdana" pitchFamily="34" charset="0"/>
                <a:cs typeface="Verdana" pitchFamily="34" charset="0"/>
              </a:rPr>
              <a:t>украсти информације из система</a:t>
            </a:r>
            <a:r>
              <a:rPr lang="sr-Cyrl-RS" sz="2000" dirty="0">
                <a:solidFill>
                  <a:schemeClr val="accent5">
                    <a:lumMod val="50000"/>
                  </a:schemeClr>
                </a:solidFill>
                <a:latin typeface="Verdana" pitchFamily="34" charset="0"/>
                <a:ea typeface="Verdana" pitchFamily="34" charset="0"/>
                <a:cs typeface="Verdana" pitchFamily="34" charset="0"/>
              </a:rPr>
              <a:t>, не мешајући се при томе у његов рад.</a:t>
            </a:r>
            <a:endParaRPr lang="en-US" sz="2000" dirty="0">
              <a:solidFill>
                <a:schemeClr val="accent5">
                  <a:lumMod val="50000"/>
                </a:schemeClr>
              </a:solidFill>
              <a:latin typeface="Verdana" pitchFamily="34" charset="0"/>
              <a:ea typeface="Verdana" pitchFamily="34" charset="0"/>
              <a:cs typeface="Verdana"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84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84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84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848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848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ChangeArrowheads="1"/>
          </p:cNvSpPr>
          <p:nvPr/>
        </p:nvSpPr>
        <p:spPr bwMode="auto">
          <a:xfrm>
            <a:off x="611188" y="1223963"/>
            <a:ext cx="7921625" cy="4941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266700" indent="-266700" algn="l">
              <a:spcBef>
                <a:spcPct val="25000"/>
              </a:spcBef>
              <a:buClr>
                <a:schemeClr val="tx2"/>
              </a:buClr>
              <a:buSzPct val="75000"/>
              <a:buFont typeface="Wingdings" pitchFamily="2" charset="2"/>
              <a:buNone/>
            </a:pPr>
            <a:endParaRPr lang="hr-HR" sz="2400">
              <a:solidFill>
                <a:schemeClr val="bg1"/>
              </a:solidFill>
              <a:latin typeface="Arial Narrow" pitchFamily="34" charset="0"/>
            </a:endParaRPr>
          </a:p>
        </p:txBody>
      </p:sp>
      <p:sp>
        <p:nvSpPr>
          <p:cNvPr id="150531" name="Rectangle 3"/>
          <p:cNvSpPr>
            <a:spLocks noGrp="1" noChangeArrowheads="1"/>
          </p:cNvSpPr>
          <p:nvPr>
            <p:ph type="title"/>
          </p:nvPr>
        </p:nvSpPr>
        <p:spPr>
          <a:xfrm>
            <a:off x="0" y="-27384"/>
            <a:ext cx="9144000" cy="676275"/>
          </a:xfrm>
          <a:noFill/>
        </p:spPr>
        <p:txBody>
          <a:bodyPr/>
          <a:lstStyle/>
          <a:p>
            <a:r>
              <a:rPr lang="sr-Cyrl-RS" sz="4000" b="1"/>
              <a:t>Сигурност информација</a:t>
            </a:r>
            <a:endParaRPr lang="en-US" b="1" dirty="0" smtClean="0"/>
          </a:p>
        </p:txBody>
      </p:sp>
      <p:sp>
        <p:nvSpPr>
          <p:cNvPr id="150532" name="Rectangle 4"/>
          <p:cNvSpPr>
            <a:spLocks noChangeArrowheads="1"/>
          </p:cNvSpPr>
          <p:nvPr/>
        </p:nvSpPr>
        <p:spPr bwMode="auto">
          <a:xfrm>
            <a:off x="533400" y="1065213"/>
            <a:ext cx="8382000" cy="5145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266700" indent="-266700" algn="l">
              <a:lnSpc>
                <a:spcPct val="120000"/>
              </a:lnSpc>
              <a:spcBef>
                <a:spcPct val="70000"/>
              </a:spcBef>
              <a:buClr>
                <a:schemeClr val="tx2"/>
              </a:buClr>
              <a:buSzPct val="75000"/>
              <a:buFont typeface="Wingdings" pitchFamily="2" charset="2"/>
              <a:buNone/>
            </a:pPr>
            <a:r>
              <a:rPr lang="hr-HR" sz="2400">
                <a:solidFill>
                  <a:schemeClr val="bg1"/>
                </a:solidFill>
                <a:latin typeface="CG Omega" pitchFamily="34" charset="0"/>
              </a:rPr>
              <a:t> </a:t>
            </a:r>
          </a:p>
        </p:txBody>
      </p:sp>
      <p:sp>
        <p:nvSpPr>
          <p:cNvPr id="150533" name="Rectangle 5"/>
          <p:cNvSpPr>
            <a:spLocks noChangeArrowheads="1"/>
          </p:cNvSpPr>
          <p:nvPr/>
        </p:nvSpPr>
        <p:spPr bwMode="auto">
          <a:xfrm>
            <a:off x="395536" y="764704"/>
            <a:ext cx="8382000" cy="5145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266700" indent="-266700" algn="l">
              <a:lnSpc>
                <a:spcPct val="120000"/>
              </a:lnSpc>
              <a:spcBef>
                <a:spcPct val="70000"/>
              </a:spcBef>
              <a:buSzPct val="75000"/>
              <a:buFont typeface="Wingdings" pitchFamily="2" charset="2"/>
              <a:buChar char="l"/>
            </a:pPr>
            <a:r>
              <a:rPr lang="sr-Cyrl-RS" sz="1800" dirty="0">
                <a:solidFill>
                  <a:schemeClr val="accent5">
                    <a:lumMod val="50000"/>
                  </a:schemeClr>
                </a:solidFill>
                <a:latin typeface="Verdana" pitchFamily="34" charset="0"/>
                <a:ea typeface="Verdana" pitchFamily="34" charset="0"/>
                <a:cs typeface="Verdana" pitchFamily="34" charset="0"/>
              </a:rPr>
              <a:t>Неки од аспеката сигурности </a:t>
            </a:r>
            <a:r>
              <a:rPr lang="sr-Cyrl-RS" sz="1800" dirty="0" smtClean="0">
                <a:solidFill>
                  <a:schemeClr val="accent5">
                    <a:lumMod val="50000"/>
                  </a:schemeClr>
                </a:solidFill>
                <a:latin typeface="Verdana" pitchFamily="34" charset="0"/>
                <a:ea typeface="Verdana" pitchFamily="34" charset="0"/>
                <a:cs typeface="Verdana" pitchFamily="34" charset="0"/>
              </a:rPr>
              <a:t>информација</a:t>
            </a:r>
            <a:r>
              <a:rPr lang="hr-HR" sz="1800" dirty="0" smtClean="0">
                <a:solidFill>
                  <a:schemeClr val="accent5">
                    <a:lumMod val="50000"/>
                  </a:schemeClr>
                </a:solidFill>
                <a:latin typeface="Verdana" pitchFamily="34" charset="0"/>
                <a:ea typeface="Verdana" pitchFamily="34" charset="0"/>
                <a:cs typeface="Verdana" pitchFamily="34" charset="0"/>
              </a:rPr>
              <a:t>:</a:t>
            </a:r>
            <a:endParaRPr lang="hr-HR" sz="1800" dirty="0">
              <a:solidFill>
                <a:schemeClr val="accent5">
                  <a:lumMod val="50000"/>
                </a:schemeClr>
              </a:solidFill>
              <a:latin typeface="Verdana" pitchFamily="34" charset="0"/>
              <a:ea typeface="Verdana" pitchFamily="34" charset="0"/>
              <a:cs typeface="Verdana" pitchFamily="34" charset="0"/>
            </a:endParaRPr>
          </a:p>
          <a:p>
            <a:pPr marL="717550" lvl="1" indent="-271463" algn="l">
              <a:spcBef>
                <a:spcPct val="10000"/>
              </a:spcBef>
              <a:buSzPct val="65000"/>
              <a:buFont typeface="Wingdings" pitchFamily="2" charset="2"/>
              <a:buChar char="¡"/>
            </a:pPr>
            <a:r>
              <a:rPr lang="sr-Cyrl-RS" sz="1800" b="1" i="1" dirty="0">
                <a:solidFill>
                  <a:schemeClr val="accent5">
                    <a:lumMod val="50000"/>
                  </a:schemeClr>
                </a:solidFill>
                <a:latin typeface="Verdana" pitchFamily="34" charset="0"/>
                <a:ea typeface="Verdana" pitchFamily="34" charset="0"/>
                <a:cs typeface="Verdana" pitchFamily="34" charset="0"/>
              </a:rPr>
              <a:t>аутентификација корисника </a:t>
            </a:r>
            <a:r>
              <a:rPr lang="sr-Cyrl-RS" sz="1800" i="1" dirty="0" smtClean="0">
                <a:solidFill>
                  <a:schemeClr val="accent5">
                    <a:lumMod val="50000"/>
                  </a:schemeClr>
                </a:solidFill>
                <a:latin typeface="Verdana" pitchFamily="34" charset="0"/>
                <a:ea typeface="Verdana" pitchFamily="34" charset="0"/>
                <a:cs typeface="Verdana" pitchFamily="34" charset="0"/>
              </a:rPr>
              <a:t>(</a:t>
            </a:r>
            <a:r>
              <a:rPr lang="hr-HR" sz="1800" i="1" dirty="0">
                <a:solidFill>
                  <a:schemeClr val="accent5">
                    <a:lumMod val="50000"/>
                  </a:schemeClr>
                </a:solidFill>
                <a:latin typeface="Verdana" pitchFamily="34" charset="0"/>
                <a:ea typeface="Verdana" pitchFamily="34" charset="0"/>
                <a:cs typeface="Verdana" pitchFamily="34" charset="0"/>
              </a:rPr>
              <a:t>user authentication</a:t>
            </a:r>
            <a:r>
              <a:rPr lang="hr-HR" sz="1800" dirty="0">
                <a:solidFill>
                  <a:schemeClr val="accent5">
                    <a:lumMod val="50000"/>
                  </a:schemeClr>
                </a:solidFill>
                <a:latin typeface="Verdana" pitchFamily="34" charset="0"/>
                <a:ea typeface="Verdana" pitchFamily="34" charset="0"/>
                <a:cs typeface="Verdana" pitchFamily="34" charset="0"/>
              </a:rPr>
              <a:t>) </a:t>
            </a:r>
            <a:r>
              <a:rPr lang="sr-Cyrl-RS" sz="1800" i="1" dirty="0" smtClean="0">
                <a:solidFill>
                  <a:schemeClr val="accent5">
                    <a:lumMod val="50000"/>
                  </a:schemeClr>
                </a:solidFill>
                <a:latin typeface="Verdana" pitchFamily="34" charset="0"/>
                <a:ea typeface="Verdana" pitchFamily="34" charset="0"/>
                <a:cs typeface="Verdana" pitchFamily="34" charset="0"/>
              </a:rPr>
              <a:t>– </a:t>
            </a:r>
            <a:r>
              <a:rPr lang="sr-Cyrl-RS" sz="1800" dirty="0">
                <a:solidFill>
                  <a:schemeClr val="accent5">
                    <a:lumMod val="50000"/>
                  </a:schemeClr>
                </a:solidFill>
                <a:latin typeface="Verdana" pitchFamily="34" charset="0"/>
                <a:ea typeface="Verdana" pitchFamily="34" charset="0"/>
                <a:cs typeface="Verdana" pitchFamily="34" charset="0"/>
              </a:rPr>
              <a:t>дозволивши му физички приступ средству, </a:t>
            </a:r>
            <a:r>
              <a:rPr lang="sr-Cyrl-RS" sz="1800" b="1" i="1" u="sng" dirty="0">
                <a:solidFill>
                  <a:schemeClr val="accent5">
                    <a:lumMod val="50000"/>
                  </a:schemeClr>
                </a:solidFill>
                <a:latin typeface="Verdana" pitchFamily="34" charset="0"/>
                <a:ea typeface="Verdana" pitchFamily="34" charset="0"/>
                <a:cs typeface="Verdana" pitchFamily="34" charset="0"/>
              </a:rPr>
              <a:t>систем мора проверити идентитет </a:t>
            </a:r>
            <a:r>
              <a:rPr lang="sr-Cyrl-RS" sz="1800" dirty="0">
                <a:solidFill>
                  <a:schemeClr val="accent5">
                    <a:lumMod val="50000"/>
                  </a:schemeClr>
                </a:solidFill>
                <a:latin typeface="Verdana" pitchFamily="34" charset="0"/>
                <a:ea typeface="Verdana" pitchFamily="34" charset="0"/>
                <a:cs typeface="Verdana" pitchFamily="34" charset="0"/>
              </a:rPr>
              <a:t>корисника пре него га он почне користити.</a:t>
            </a:r>
            <a:endParaRPr lang="en-US" sz="1800" dirty="0">
              <a:solidFill>
                <a:schemeClr val="accent5">
                  <a:lumMod val="50000"/>
                </a:schemeClr>
              </a:solidFill>
              <a:latin typeface="Verdana" pitchFamily="34" charset="0"/>
              <a:ea typeface="Verdana" pitchFamily="34" charset="0"/>
              <a:cs typeface="Verdana" pitchFamily="34" charset="0"/>
            </a:endParaRPr>
          </a:p>
          <a:p>
            <a:pPr marL="717550" lvl="1" indent="-271463" algn="l">
              <a:spcBef>
                <a:spcPct val="10000"/>
              </a:spcBef>
              <a:buSzPct val="65000"/>
              <a:buFont typeface="Wingdings" pitchFamily="2" charset="2"/>
              <a:buChar char="¡"/>
            </a:pPr>
            <a:r>
              <a:rPr lang="sr-Cyrl-RS" sz="1800" b="1" i="1" dirty="0">
                <a:solidFill>
                  <a:schemeClr val="accent5">
                    <a:lumMod val="50000"/>
                  </a:schemeClr>
                </a:solidFill>
                <a:latin typeface="Verdana" pitchFamily="34" charset="0"/>
                <a:ea typeface="Verdana" pitchFamily="34" charset="0"/>
                <a:cs typeface="Verdana" pitchFamily="34" charset="0"/>
              </a:rPr>
              <a:t>контрола приступа </a:t>
            </a:r>
            <a:r>
              <a:rPr lang="en-US" sz="1800" dirty="0">
                <a:solidFill>
                  <a:schemeClr val="accent5">
                    <a:lumMod val="50000"/>
                  </a:schemeClr>
                </a:solidFill>
                <a:latin typeface="Verdana" pitchFamily="34" charset="0"/>
                <a:ea typeface="Verdana" pitchFamily="34" charset="0"/>
                <a:cs typeface="Verdana" pitchFamily="34" charset="0"/>
              </a:rPr>
              <a:t>(</a:t>
            </a:r>
            <a:r>
              <a:rPr lang="hr-HR" sz="1800" i="1" dirty="0" smtClean="0">
                <a:solidFill>
                  <a:schemeClr val="accent5">
                    <a:lumMod val="50000"/>
                  </a:schemeClr>
                </a:solidFill>
                <a:latin typeface="Verdana" pitchFamily="34" charset="0"/>
                <a:ea typeface="Verdana" pitchFamily="34" charset="0"/>
                <a:cs typeface="Verdana" pitchFamily="34" charset="0"/>
              </a:rPr>
              <a:t>access </a:t>
            </a:r>
            <a:r>
              <a:rPr lang="hr-HR" sz="1800" i="1" dirty="0">
                <a:solidFill>
                  <a:schemeClr val="accent5">
                    <a:lumMod val="50000"/>
                  </a:schemeClr>
                </a:solidFill>
                <a:latin typeface="Verdana" pitchFamily="34" charset="0"/>
                <a:ea typeface="Verdana" pitchFamily="34" charset="0"/>
                <a:cs typeface="Verdana" pitchFamily="34" charset="0"/>
              </a:rPr>
              <a:t>control</a:t>
            </a:r>
            <a:r>
              <a:rPr lang="hr-HR" sz="1800" dirty="0" smtClean="0">
                <a:solidFill>
                  <a:schemeClr val="accent5">
                    <a:lumMod val="50000"/>
                  </a:schemeClr>
                </a:solidFill>
                <a:latin typeface="Verdana" pitchFamily="34" charset="0"/>
                <a:ea typeface="Verdana" pitchFamily="34" charset="0"/>
                <a:cs typeface="Verdana" pitchFamily="34" charset="0"/>
              </a:rPr>
              <a:t>)</a:t>
            </a:r>
            <a:r>
              <a:rPr lang="sr-Cyrl-RS" sz="1800" dirty="0" smtClean="0">
                <a:solidFill>
                  <a:schemeClr val="accent5">
                    <a:lumMod val="50000"/>
                  </a:schemeClr>
                </a:solidFill>
                <a:latin typeface="Verdana" pitchFamily="34" charset="0"/>
                <a:ea typeface="Verdana" pitchFamily="34" charset="0"/>
                <a:cs typeface="Verdana" pitchFamily="34" charset="0"/>
              </a:rPr>
              <a:t> </a:t>
            </a:r>
            <a:r>
              <a:rPr lang="sr-Cyrl-RS" sz="1800" dirty="0">
                <a:solidFill>
                  <a:schemeClr val="accent5">
                    <a:lumMod val="50000"/>
                  </a:schemeClr>
                </a:solidFill>
                <a:latin typeface="Verdana" pitchFamily="34" charset="0"/>
                <a:ea typeface="Verdana" pitchFamily="34" charset="0"/>
                <a:cs typeface="Verdana" pitchFamily="34" charset="0"/>
              </a:rPr>
              <a:t>– рачунарски систем садржи многе ресурсе и типове информација. Очито је да они нису намењени свим корисницима. Стога, када корисник прође фазу аутентификације </a:t>
            </a:r>
            <a:r>
              <a:rPr lang="sr-Cyrl-RS" sz="1800" b="1" i="1" u="sng" dirty="0">
                <a:solidFill>
                  <a:schemeClr val="accent5">
                    <a:lumMod val="50000"/>
                  </a:schemeClr>
                </a:solidFill>
                <a:latin typeface="Verdana" pitchFamily="34" charset="0"/>
                <a:ea typeface="Verdana" pitchFamily="34" charset="0"/>
                <a:cs typeface="Verdana" pitchFamily="34" charset="0"/>
              </a:rPr>
              <a:t>потребно је, некако му забранити приступ ресурсима и информацијама који му нису </a:t>
            </a:r>
            <a:r>
              <a:rPr lang="sr-Cyrl-RS" sz="1800" b="1" i="1" u="sng" dirty="0" smtClean="0">
                <a:solidFill>
                  <a:schemeClr val="accent5">
                    <a:lumMod val="50000"/>
                  </a:schemeClr>
                </a:solidFill>
                <a:latin typeface="Verdana" pitchFamily="34" charset="0"/>
                <a:ea typeface="Verdana" pitchFamily="34" charset="0"/>
                <a:cs typeface="Verdana" pitchFamily="34" charset="0"/>
              </a:rPr>
              <a:t>намењени</a:t>
            </a:r>
            <a:r>
              <a:rPr lang="sr-Cyrl-RS" sz="1800" dirty="0" smtClean="0">
                <a:solidFill>
                  <a:schemeClr val="accent5">
                    <a:lumMod val="50000"/>
                  </a:schemeClr>
                </a:solidFill>
                <a:latin typeface="Verdana" pitchFamily="34" charset="0"/>
                <a:ea typeface="Verdana" pitchFamily="34" charset="0"/>
                <a:cs typeface="Verdana" pitchFamily="34" charset="0"/>
              </a:rPr>
              <a:t>.</a:t>
            </a:r>
            <a:endParaRPr lang="en-US" sz="1800" dirty="0">
              <a:solidFill>
                <a:schemeClr val="accent5">
                  <a:lumMod val="50000"/>
                </a:schemeClr>
              </a:solidFill>
              <a:latin typeface="Verdana" pitchFamily="34" charset="0"/>
              <a:ea typeface="Verdana" pitchFamily="34" charset="0"/>
              <a:cs typeface="Verdana" pitchFamily="34" charset="0"/>
            </a:endParaRPr>
          </a:p>
          <a:p>
            <a:pPr marL="717550" lvl="1" indent="-271463" algn="l">
              <a:spcBef>
                <a:spcPct val="10000"/>
              </a:spcBef>
              <a:buSzPct val="65000"/>
              <a:buFont typeface="Wingdings" pitchFamily="2" charset="2"/>
              <a:buChar char="¡"/>
            </a:pPr>
            <a:r>
              <a:rPr lang="sr-Cyrl-RS" sz="1800" b="1" i="1" dirty="0" smtClean="0">
                <a:solidFill>
                  <a:schemeClr val="accent5">
                    <a:lumMod val="50000"/>
                  </a:schemeClr>
                </a:solidFill>
                <a:latin typeface="Verdana" pitchFamily="34" charset="0"/>
                <a:ea typeface="Verdana" pitchFamily="34" charset="0"/>
                <a:cs typeface="Verdana" pitchFamily="34" charset="0"/>
              </a:rPr>
              <a:t>комуникациона </a:t>
            </a:r>
            <a:r>
              <a:rPr lang="sr-Cyrl-RS" sz="1800" b="1" i="1" dirty="0">
                <a:solidFill>
                  <a:schemeClr val="accent5">
                    <a:lumMod val="50000"/>
                  </a:schemeClr>
                </a:solidFill>
                <a:latin typeface="Verdana" pitchFamily="34" charset="0"/>
                <a:ea typeface="Verdana" pitchFamily="34" charset="0"/>
                <a:cs typeface="Verdana" pitchFamily="34" charset="0"/>
              </a:rPr>
              <a:t>сигурност </a:t>
            </a:r>
            <a:r>
              <a:rPr lang="sr-Cyrl-RS" sz="1800" dirty="0" smtClean="0">
                <a:solidFill>
                  <a:schemeClr val="accent5">
                    <a:lumMod val="50000"/>
                  </a:schemeClr>
                </a:solidFill>
                <a:latin typeface="Verdana" pitchFamily="34" charset="0"/>
                <a:ea typeface="Verdana" pitchFamily="34" charset="0"/>
                <a:cs typeface="Verdana" pitchFamily="34" charset="0"/>
              </a:rPr>
              <a:t>(</a:t>
            </a:r>
            <a:r>
              <a:rPr lang="hr-HR" sz="1800" i="1" dirty="0">
                <a:solidFill>
                  <a:schemeClr val="accent5">
                    <a:lumMod val="50000"/>
                  </a:schemeClr>
                </a:solidFill>
                <a:latin typeface="Verdana" pitchFamily="34" charset="0"/>
                <a:ea typeface="Verdana" pitchFamily="34" charset="0"/>
                <a:cs typeface="Verdana" pitchFamily="34" charset="0"/>
              </a:rPr>
              <a:t>communication security</a:t>
            </a:r>
            <a:r>
              <a:rPr lang="hr-HR" sz="1800" dirty="0" smtClean="0">
                <a:solidFill>
                  <a:schemeClr val="accent5">
                    <a:lumMod val="50000"/>
                  </a:schemeClr>
                </a:solidFill>
                <a:latin typeface="Verdana" pitchFamily="34" charset="0"/>
                <a:ea typeface="Verdana" pitchFamily="34" charset="0"/>
                <a:cs typeface="Verdana" pitchFamily="34" charset="0"/>
              </a:rPr>
              <a:t>)</a:t>
            </a:r>
            <a:r>
              <a:rPr lang="sr-Cyrl-RS" sz="1800" dirty="0" smtClean="0">
                <a:solidFill>
                  <a:schemeClr val="accent5">
                    <a:lumMod val="50000"/>
                  </a:schemeClr>
                </a:solidFill>
                <a:latin typeface="Verdana" pitchFamily="34" charset="0"/>
                <a:ea typeface="Verdana" pitchFamily="34" charset="0"/>
                <a:cs typeface="Verdana" pitchFamily="34" charset="0"/>
              </a:rPr>
              <a:t> </a:t>
            </a:r>
            <a:r>
              <a:rPr lang="sr-Cyrl-RS" sz="1800" dirty="0">
                <a:solidFill>
                  <a:schemeClr val="accent5">
                    <a:lumMod val="50000"/>
                  </a:schemeClr>
                </a:solidFill>
                <a:latin typeface="Verdana" pitchFamily="34" charset="0"/>
                <a:ea typeface="Verdana" pitchFamily="34" charset="0"/>
                <a:cs typeface="Verdana" pitchFamily="34" charset="0"/>
              </a:rPr>
              <a:t>–комуникациони канали који се користе за повезивање рачунара су изложени нападачима који посматрањем, изменом или прекидом промета покушавају продрети у систем. </a:t>
            </a:r>
            <a:r>
              <a:rPr lang="sr-Cyrl-RS" sz="1800" b="1" i="1" u="sng" dirty="0">
                <a:solidFill>
                  <a:schemeClr val="accent5">
                    <a:lumMod val="50000"/>
                  </a:schemeClr>
                </a:solidFill>
                <a:latin typeface="Verdana" pitchFamily="34" charset="0"/>
                <a:ea typeface="Verdana" pitchFamily="34" charset="0"/>
                <a:cs typeface="Verdana" pitchFamily="34" charset="0"/>
              </a:rPr>
              <a:t>Комуникациона сигурност штити од неовлашћеног мењања информација док се оне налазе унутар комуникационог пута</a:t>
            </a:r>
            <a:r>
              <a:rPr lang="sr-Cyrl-RS" sz="1800" b="1" i="1" u="sng" dirty="0" smtClean="0">
                <a:solidFill>
                  <a:schemeClr val="accent5">
                    <a:lumMod val="50000"/>
                  </a:schemeClr>
                </a:solidFill>
                <a:latin typeface="Verdana" pitchFamily="34" charset="0"/>
                <a:ea typeface="Verdana" pitchFamily="34" charset="0"/>
                <a:cs typeface="Verdana" pitchFamily="34" charset="0"/>
              </a:rPr>
              <a:t>.</a:t>
            </a:r>
            <a:endParaRPr lang="en-US" sz="1800" b="1" i="1" u="sng" dirty="0">
              <a:solidFill>
                <a:schemeClr val="accent5">
                  <a:lumMod val="50000"/>
                </a:schemeClr>
              </a:solidFill>
              <a:latin typeface="Verdana" pitchFamily="34" charset="0"/>
              <a:ea typeface="Verdana" pitchFamily="34" charset="0"/>
              <a:cs typeface="Verdana"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053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053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053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ChangeArrowheads="1"/>
          </p:cNvSpPr>
          <p:nvPr/>
        </p:nvSpPr>
        <p:spPr bwMode="auto">
          <a:xfrm>
            <a:off x="611188" y="1223963"/>
            <a:ext cx="7921625" cy="4941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266700" indent="-266700" algn="l">
              <a:spcBef>
                <a:spcPct val="25000"/>
              </a:spcBef>
              <a:buClr>
                <a:schemeClr val="tx2"/>
              </a:buClr>
              <a:buSzPct val="75000"/>
              <a:buFont typeface="Wingdings" pitchFamily="2" charset="2"/>
              <a:buNone/>
            </a:pPr>
            <a:endParaRPr lang="hr-HR" sz="2400">
              <a:solidFill>
                <a:schemeClr val="bg1"/>
              </a:solidFill>
              <a:latin typeface="Arial Narrow" pitchFamily="34" charset="0"/>
            </a:endParaRPr>
          </a:p>
        </p:txBody>
      </p:sp>
      <p:sp>
        <p:nvSpPr>
          <p:cNvPr id="151555" name="Rectangle 3"/>
          <p:cNvSpPr>
            <a:spLocks noGrp="1" noChangeArrowheads="1"/>
          </p:cNvSpPr>
          <p:nvPr>
            <p:ph type="title"/>
          </p:nvPr>
        </p:nvSpPr>
        <p:spPr>
          <a:xfrm>
            <a:off x="0" y="160437"/>
            <a:ext cx="9144000" cy="676275"/>
          </a:xfrm>
          <a:noFill/>
        </p:spPr>
        <p:txBody>
          <a:bodyPr/>
          <a:lstStyle/>
          <a:p>
            <a:r>
              <a:rPr lang="sr-Cyrl-RS" sz="4000" b="1"/>
              <a:t>Сигурност информација</a:t>
            </a:r>
            <a:endParaRPr lang="en-US" b="1" smtClean="0"/>
          </a:p>
        </p:txBody>
      </p:sp>
      <p:sp>
        <p:nvSpPr>
          <p:cNvPr id="151556" name="Rectangle 4"/>
          <p:cNvSpPr>
            <a:spLocks noChangeArrowheads="1"/>
          </p:cNvSpPr>
          <p:nvPr/>
        </p:nvSpPr>
        <p:spPr bwMode="auto">
          <a:xfrm>
            <a:off x="533400" y="1065213"/>
            <a:ext cx="8382000" cy="5145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266700" indent="-266700" algn="l">
              <a:lnSpc>
                <a:spcPct val="120000"/>
              </a:lnSpc>
              <a:spcBef>
                <a:spcPct val="70000"/>
              </a:spcBef>
              <a:buClr>
                <a:schemeClr val="tx2"/>
              </a:buClr>
              <a:buSzPct val="75000"/>
              <a:buFont typeface="Wingdings" pitchFamily="2" charset="2"/>
              <a:buNone/>
            </a:pPr>
            <a:r>
              <a:rPr lang="hr-HR" sz="2400">
                <a:solidFill>
                  <a:schemeClr val="bg1"/>
                </a:solidFill>
                <a:latin typeface="CG Omega" pitchFamily="34" charset="0"/>
              </a:rPr>
              <a:t> </a:t>
            </a:r>
          </a:p>
        </p:txBody>
      </p:sp>
      <p:sp>
        <p:nvSpPr>
          <p:cNvPr id="151557" name="Rectangle 5"/>
          <p:cNvSpPr>
            <a:spLocks noChangeArrowheads="1"/>
          </p:cNvSpPr>
          <p:nvPr/>
        </p:nvSpPr>
        <p:spPr bwMode="auto">
          <a:xfrm>
            <a:off x="107504" y="1092225"/>
            <a:ext cx="8814246" cy="5145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266700" indent="-266700" algn="l">
              <a:lnSpc>
                <a:spcPct val="110000"/>
              </a:lnSpc>
              <a:spcBef>
                <a:spcPct val="10000"/>
              </a:spcBef>
              <a:buSzPct val="75000"/>
              <a:buFont typeface="Wingdings" pitchFamily="2" charset="2"/>
              <a:buChar char="l"/>
            </a:pPr>
            <a:r>
              <a:rPr lang="sr-Cyrl-RS" sz="2000" smtClean="0">
                <a:solidFill>
                  <a:schemeClr val="accent5">
                    <a:lumMod val="50000"/>
                  </a:schemeClr>
                </a:solidFill>
                <a:latin typeface="Verdana" pitchFamily="34" charset="0"/>
                <a:ea typeface="Verdana" pitchFamily="34" charset="0"/>
                <a:cs typeface="Verdana" pitchFamily="34" charset="0"/>
              </a:rPr>
              <a:t>Општи </a:t>
            </a:r>
            <a:r>
              <a:rPr lang="sr-Cyrl-RS" sz="2000">
                <a:solidFill>
                  <a:schemeClr val="accent5">
                    <a:lumMod val="50000"/>
                  </a:schemeClr>
                </a:solidFill>
                <a:latin typeface="Verdana" pitchFamily="34" charset="0"/>
                <a:ea typeface="Verdana" pitchFamily="34" charset="0"/>
                <a:cs typeface="Verdana" pitchFamily="34" charset="0"/>
              </a:rPr>
              <a:t>циљеви у остварењу сигурности система су:</a:t>
            </a:r>
          </a:p>
          <a:p>
            <a:pPr marL="800100" lvl="1" indent="-342900" algn="l">
              <a:lnSpc>
                <a:spcPct val="110000"/>
              </a:lnSpc>
              <a:spcBef>
                <a:spcPct val="10000"/>
              </a:spcBef>
              <a:buSzPct val="75000"/>
              <a:buFont typeface="Courier New" pitchFamily="49" charset="0"/>
              <a:buChar char="o"/>
            </a:pPr>
            <a:r>
              <a:rPr lang="sr-Cyrl-RS" sz="2000" b="1" smtClean="0">
                <a:solidFill>
                  <a:schemeClr val="accent5">
                    <a:lumMod val="50000"/>
                  </a:schemeClr>
                </a:solidFill>
                <a:latin typeface="Verdana" pitchFamily="34" charset="0"/>
                <a:ea typeface="Verdana" pitchFamily="34" charset="0"/>
                <a:cs typeface="Verdana" pitchFamily="34" charset="0"/>
              </a:rPr>
              <a:t>поверљивост</a:t>
            </a:r>
            <a:r>
              <a:rPr lang="sr-Cyrl-RS" sz="2000" smtClean="0">
                <a:solidFill>
                  <a:schemeClr val="accent5">
                    <a:lumMod val="50000"/>
                  </a:schemeClr>
                </a:solidFill>
                <a:latin typeface="Verdana" pitchFamily="34" charset="0"/>
                <a:ea typeface="Verdana" pitchFamily="34" charset="0"/>
                <a:cs typeface="Verdana" pitchFamily="34" charset="0"/>
              </a:rPr>
              <a:t> (</a:t>
            </a:r>
            <a:r>
              <a:rPr lang="en-US" sz="2000" i="1" smtClean="0">
                <a:solidFill>
                  <a:schemeClr val="accent5">
                    <a:lumMod val="50000"/>
                  </a:schemeClr>
                </a:solidFill>
                <a:latin typeface="Verdana" pitchFamily="34" charset="0"/>
                <a:ea typeface="Verdana" pitchFamily="34" charset="0"/>
                <a:cs typeface="Verdana" pitchFamily="34" charset="0"/>
              </a:rPr>
              <a:t>privacy</a:t>
            </a:r>
            <a:r>
              <a:rPr lang="hr-HR" sz="2000" i="1" smtClean="0">
                <a:solidFill>
                  <a:schemeClr val="accent5">
                    <a:lumMod val="50000"/>
                  </a:schemeClr>
                </a:solidFill>
                <a:latin typeface="Verdana" pitchFamily="34" charset="0"/>
                <a:ea typeface="Verdana" pitchFamily="34" charset="0"/>
                <a:cs typeface="Verdana" pitchFamily="34" charset="0"/>
              </a:rPr>
              <a:t>, </a:t>
            </a:r>
            <a:r>
              <a:rPr lang="en-US" sz="2000" i="1" smtClean="0">
                <a:solidFill>
                  <a:schemeClr val="accent5">
                    <a:lumMod val="50000"/>
                  </a:schemeClr>
                </a:solidFill>
                <a:latin typeface="Verdana" pitchFamily="34" charset="0"/>
                <a:ea typeface="Verdana" pitchFamily="34" charset="0"/>
                <a:cs typeface="Verdana" pitchFamily="34" charset="0"/>
              </a:rPr>
              <a:t>confidentiality</a:t>
            </a:r>
            <a:r>
              <a:rPr lang="hr-HR" sz="2000" smtClean="0">
                <a:solidFill>
                  <a:schemeClr val="accent5">
                    <a:lumMod val="50000"/>
                  </a:schemeClr>
                </a:solidFill>
                <a:latin typeface="Verdana" pitchFamily="34" charset="0"/>
                <a:ea typeface="Verdana" pitchFamily="34" charset="0"/>
                <a:cs typeface="Verdana" pitchFamily="34" charset="0"/>
              </a:rPr>
              <a:t>) </a:t>
            </a:r>
            <a:r>
              <a:rPr lang="hr-HR" sz="2000">
                <a:solidFill>
                  <a:schemeClr val="accent5">
                    <a:lumMod val="50000"/>
                  </a:schemeClr>
                </a:solidFill>
                <a:latin typeface="Verdana" pitchFamily="34" charset="0"/>
                <a:ea typeface="Verdana" pitchFamily="34" charset="0"/>
                <a:cs typeface="Verdana" pitchFamily="34" charset="0"/>
              </a:rPr>
              <a:t>– </a:t>
            </a:r>
            <a:r>
              <a:rPr lang="sr-Cyrl-RS" sz="2000">
                <a:solidFill>
                  <a:schemeClr val="accent5">
                    <a:lumMod val="50000"/>
                  </a:schemeClr>
                </a:solidFill>
                <a:latin typeface="Verdana" pitchFamily="34" charset="0"/>
                <a:ea typeface="Verdana" pitchFamily="34" charset="0"/>
                <a:cs typeface="Verdana" pitchFamily="34" charset="0"/>
              </a:rPr>
              <a:t>садржај података, постојање одређених података, садржај комуникације и идентитет корисника у комуникацији </a:t>
            </a:r>
            <a:r>
              <a:rPr lang="sr-Cyrl-RS" sz="2000" b="1" i="1" u="sng">
                <a:solidFill>
                  <a:schemeClr val="accent5">
                    <a:lumMod val="50000"/>
                  </a:schemeClr>
                </a:solidFill>
                <a:latin typeface="Verdana" pitchFamily="34" charset="0"/>
                <a:ea typeface="Verdana" pitchFamily="34" charset="0"/>
                <a:cs typeface="Verdana" pitchFamily="34" charset="0"/>
              </a:rPr>
              <a:t>морају остати тајни.</a:t>
            </a:r>
          </a:p>
          <a:p>
            <a:pPr marL="800100" lvl="1" indent="-342900" algn="l">
              <a:lnSpc>
                <a:spcPct val="110000"/>
              </a:lnSpc>
              <a:spcBef>
                <a:spcPct val="10000"/>
              </a:spcBef>
              <a:buSzPct val="75000"/>
              <a:buFont typeface="Courier New" pitchFamily="49" charset="0"/>
              <a:buChar char="o"/>
            </a:pPr>
            <a:r>
              <a:rPr lang="sr-Cyrl-RS" sz="2000" b="1" smtClean="0">
                <a:solidFill>
                  <a:schemeClr val="accent5">
                    <a:lumMod val="50000"/>
                  </a:schemeClr>
                </a:solidFill>
                <a:latin typeface="Verdana" pitchFamily="34" charset="0"/>
                <a:ea typeface="Verdana" pitchFamily="34" charset="0"/>
                <a:cs typeface="Verdana" pitchFamily="34" charset="0"/>
              </a:rPr>
              <a:t>веродостојност</a:t>
            </a:r>
            <a:r>
              <a:rPr lang="sr-Cyrl-RS" sz="2000" smtClean="0">
                <a:solidFill>
                  <a:schemeClr val="accent5">
                    <a:lumMod val="50000"/>
                  </a:schemeClr>
                </a:solidFill>
                <a:latin typeface="Verdana" pitchFamily="34" charset="0"/>
                <a:ea typeface="Verdana" pitchFamily="34" charset="0"/>
                <a:cs typeface="Verdana" pitchFamily="34" charset="0"/>
              </a:rPr>
              <a:t> (</a:t>
            </a:r>
            <a:r>
              <a:rPr lang="en-US" sz="2000" i="1" smtClean="0">
                <a:solidFill>
                  <a:schemeClr val="accent5">
                    <a:lumMod val="50000"/>
                  </a:schemeClr>
                </a:solidFill>
                <a:latin typeface="Verdana" pitchFamily="34" charset="0"/>
                <a:ea typeface="Verdana" pitchFamily="34" charset="0"/>
                <a:cs typeface="Verdana" pitchFamily="34" charset="0"/>
              </a:rPr>
              <a:t>authenticity</a:t>
            </a:r>
            <a:r>
              <a:rPr lang="hr-HR" sz="2000" smtClean="0">
                <a:solidFill>
                  <a:schemeClr val="accent5">
                    <a:lumMod val="50000"/>
                  </a:schemeClr>
                </a:solidFill>
                <a:latin typeface="Verdana" pitchFamily="34" charset="0"/>
                <a:ea typeface="Verdana" pitchFamily="34" charset="0"/>
                <a:cs typeface="Verdana" pitchFamily="34" charset="0"/>
              </a:rPr>
              <a:t>) </a:t>
            </a:r>
            <a:r>
              <a:rPr lang="hr-HR" sz="2000" b="1" i="1" u="sng">
                <a:solidFill>
                  <a:schemeClr val="accent5">
                    <a:lumMod val="50000"/>
                  </a:schemeClr>
                </a:solidFill>
                <a:latin typeface="Verdana" pitchFamily="34" charset="0"/>
                <a:ea typeface="Verdana" pitchFamily="34" charset="0"/>
                <a:cs typeface="Verdana" pitchFamily="34" charset="0"/>
              </a:rPr>
              <a:t>– </a:t>
            </a:r>
            <a:r>
              <a:rPr lang="sr-Cyrl-RS" sz="2000" b="1" i="1" u="sng">
                <a:solidFill>
                  <a:schemeClr val="accent5">
                    <a:lumMod val="50000"/>
                  </a:schemeClr>
                </a:solidFill>
                <a:latin typeface="Verdana" pitchFamily="34" charset="0"/>
                <a:ea typeface="Verdana" pitchFamily="34" charset="0"/>
                <a:cs typeface="Verdana" pitchFamily="34" charset="0"/>
              </a:rPr>
              <a:t>корисници  у комуникацији морају доказати свој идентитет.</a:t>
            </a:r>
          </a:p>
          <a:p>
            <a:pPr marL="800100" lvl="1" indent="-342900" algn="l">
              <a:lnSpc>
                <a:spcPct val="110000"/>
              </a:lnSpc>
              <a:spcBef>
                <a:spcPct val="10000"/>
              </a:spcBef>
              <a:buSzPct val="75000"/>
              <a:buFont typeface="Courier New" pitchFamily="49" charset="0"/>
              <a:buChar char="o"/>
            </a:pPr>
            <a:r>
              <a:rPr lang="sr-Cyrl-RS" sz="2000" b="1" smtClean="0">
                <a:solidFill>
                  <a:schemeClr val="accent5">
                    <a:lumMod val="50000"/>
                  </a:schemeClr>
                </a:solidFill>
                <a:latin typeface="Verdana" pitchFamily="34" charset="0"/>
                <a:ea typeface="Verdana" pitchFamily="34" charset="0"/>
                <a:cs typeface="Verdana" pitchFamily="34" charset="0"/>
              </a:rPr>
              <a:t>целовитост</a:t>
            </a:r>
            <a:r>
              <a:rPr lang="sr-Cyrl-RS" sz="2000" smtClean="0">
                <a:solidFill>
                  <a:schemeClr val="accent5">
                    <a:lumMod val="50000"/>
                  </a:schemeClr>
                </a:solidFill>
                <a:latin typeface="Verdana" pitchFamily="34" charset="0"/>
                <a:ea typeface="Verdana" pitchFamily="34" charset="0"/>
                <a:cs typeface="Verdana" pitchFamily="34" charset="0"/>
              </a:rPr>
              <a:t> (</a:t>
            </a:r>
            <a:r>
              <a:rPr lang="en-US" sz="2000" i="1" smtClean="0">
                <a:solidFill>
                  <a:schemeClr val="accent5">
                    <a:lumMod val="50000"/>
                  </a:schemeClr>
                </a:solidFill>
                <a:latin typeface="Verdana" pitchFamily="34" charset="0"/>
                <a:ea typeface="Verdana" pitchFamily="34" charset="0"/>
                <a:cs typeface="Verdana" pitchFamily="34" charset="0"/>
              </a:rPr>
              <a:t>integrity</a:t>
            </a:r>
            <a:r>
              <a:rPr lang="hr-HR" sz="2000" smtClean="0">
                <a:solidFill>
                  <a:schemeClr val="accent5">
                    <a:lumMod val="50000"/>
                  </a:schemeClr>
                </a:solidFill>
                <a:latin typeface="Verdana" pitchFamily="34" charset="0"/>
                <a:ea typeface="Verdana" pitchFamily="34" charset="0"/>
                <a:cs typeface="Verdana" pitchFamily="34" charset="0"/>
              </a:rPr>
              <a:t>) </a:t>
            </a:r>
            <a:r>
              <a:rPr lang="hr-HR" sz="2000">
                <a:solidFill>
                  <a:schemeClr val="accent5">
                    <a:lumMod val="50000"/>
                  </a:schemeClr>
                </a:solidFill>
                <a:latin typeface="Verdana" pitchFamily="34" charset="0"/>
                <a:ea typeface="Verdana" pitchFamily="34" charset="0"/>
                <a:cs typeface="Verdana" pitchFamily="34" charset="0"/>
              </a:rPr>
              <a:t>– </a:t>
            </a:r>
            <a:r>
              <a:rPr lang="sr-Cyrl-RS" sz="2000">
                <a:solidFill>
                  <a:schemeClr val="accent5">
                    <a:lumMod val="50000"/>
                  </a:schemeClr>
                </a:solidFill>
                <a:latin typeface="Verdana" pitchFamily="34" charset="0"/>
                <a:ea typeface="Verdana" pitchFamily="34" charset="0"/>
                <a:cs typeface="Verdana" pitchFamily="34" charset="0"/>
              </a:rPr>
              <a:t>информација унутар система, као и поруке које се измењују морају се </a:t>
            </a:r>
            <a:r>
              <a:rPr lang="sr-Cyrl-RS" sz="2000" b="1" i="1" u="sng">
                <a:solidFill>
                  <a:schemeClr val="accent5">
                    <a:lumMod val="50000"/>
                  </a:schemeClr>
                </a:solidFill>
                <a:latin typeface="Verdana" pitchFamily="34" charset="0"/>
                <a:ea typeface="Verdana" pitchFamily="34" charset="0"/>
                <a:cs typeface="Verdana" pitchFamily="34" charset="0"/>
              </a:rPr>
              <a:t>штитити од неовлашћених промена.</a:t>
            </a:r>
          </a:p>
          <a:p>
            <a:pPr marL="800100" lvl="1" indent="-342900" algn="l">
              <a:lnSpc>
                <a:spcPct val="110000"/>
              </a:lnSpc>
              <a:spcBef>
                <a:spcPct val="10000"/>
              </a:spcBef>
              <a:buSzPct val="75000"/>
              <a:buFont typeface="Courier New" pitchFamily="49" charset="0"/>
              <a:buChar char="o"/>
            </a:pPr>
            <a:r>
              <a:rPr lang="sr-Cyrl-RS" sz="2000" b="1" smtClean="0">
                <a:solidFill>
                  <a:schemeClr val="accent5">
                    <a:lumMod val="50000"/>
                  </a:schemeClr>
                </a:solidFill>
                <a:latin typeface="Verdana" pitchFamily="34" charset="0"/>
                <a:ea typeface="Verdana" pitchFamily="34" charset="0"/>
                <a:cs typeface="Verdana" pitchFamily="34" charset="0"/>
              </a:rPr>
              <a:t>признавање</a:t>
            </a:r>
            <a:r>
              <a:rPr lang="sr-Cyrl-RS" sz="2000" smtClean="0">
                <a:solidFill>
                  <a:schemeClr val="accent5">
                    <a:lumMod val="50000"/>
                  </a:schemeClr>
                </a:solidFill>
                <a:latin typeface="Verdana" pitchFamily="34" charset="0"/>
                <a:ea typeface="Verdana" pitchFamily="34" charset="0"/>
                <a:cs typeface="Verdana" pitchFamily="34" charset="0"/>
              </a:rPr>
              <a:t> (</a:t>
            </a:r>
            <a:r>
              <a:rPr lang="en-US" sz="2000" i="1" smtClean="0">
                <a:solidFill>
                  <a:schemeClr val="accent5">
                    <a:lumMod val="50000"/>
                  </a:schemeClr>
                </a:solidFill>
                <a:latin typeface="Verdana" pitchFamily="34" charset="0"/>
                <a:ea typeface="Verdana" pitchFamily="34" charset="0"/>
                <a:cs typeface="Verdana" pitchFamily="34" charset="0"/>
              </a:rPr>
              <a:t>nonrepudiation</a:t>
            </a:r>
            <a:r>
              <a:rPr lang="sr-Cyrl-RS" sz="2000" smtClean="0">
                <a:solidFill>
                  <a:schemeClr val="accent5">
                    <a:lumMod val="50000"/>
                  </a:schemeClr>
                </a:solidFill>
                <a:latin typeface="Verdana" pitchFamily="34" charset="0"/>
                <a:ea typeface="Verdana" pitchFamily="34" charset="0"/>
                <a:cs typeface="Verdana" pitchFamily="34" charset="0"/>
              </a:rPr>
              <a:t>) </a:t>
            </a:r>
            <a:r>
              <a:rPr lang="sr-Cyrl-RS" sz="2000">
                <a:solidFill>
                  <a:schemeClr val="accent5">
                    <a:lumMod val="50000"/>
                  </a:schemeClr>
                </a:solidFill>
                <a:latin typeface="Verdana" pitchFamily="34" charset="0"/>
                <a:ea typeface="Verdana" pitchFamily="34" charset="0"/>
                <a:cs typeface="Verdana" pitchFamily="34" charset="0"/>
              </a:rPr>
              <a:t>– </a:t>
            </a:r>
            <a:r>
              <a:rPr lang="sr-Cyrl-RS" sz="2000" b="1" i="1" u="sng">
                <a:solidFill>
                  <a:schemeClr val="accent5">
                    <a:lumMod val="50000"/>
                  </a:schemeClr>
                </a:solidFill>
                <a:latin typeface="Verdana" pitchFamily="34" charset="0"/>
                <a:ea typeface="Verdana" pitchFamily="34" charset="0"/>
                <a:cs typeface="Verdana" pitchFamily="34" charset="0"/>
              </a:rPr>
              <a:t>нити једна страна не може оспорити да је учествовала у размени порука.</a:t>
            </a:r>
          </a:p>
          <a:p>
            <a:pPr marL="800100" lvl="1" indent="-342900" algn="l">
              <a:lnSpc>
                <a:spcPct val="110000"/>
              </a:lnSpc>
              <a:spcBef>
                <a:spcPct val="10000"/>
              </a:spcBef>
              <a:buSzPct val="75000"/>
              <a:buFont typeface="Courier New" pitchFamily="49" charset="0"/>
              <a:buChar char="o"/>
            </a:pPr>
            <a:r>
              <a:rPr lang="sr-Cyrl-RS" sz="2000" b="1" smtClean="0">
                <a:solidFill>
                  <a:schemeClr val="accent5">
                    <a:lumMod val="50000"/>
                  </a:schemeClr>
                </a:solidFill>
                <a:latin typeface="Verdana" pitchFamily="34" charset="0"/>
                <a:ea typeface="Verdana" pitchFamily="34" charset="0"/>
                <a:cs typeface="Verdana" pitchFamily="34" charset="0"/>
              </a:rPr>
              <a:t>тајност</a:t>
            </a:r>
            <a:r>
              <a:rPr lang="sr-Cyrl-RS" sz="2000" smtClean="0">
                <a:solidFill>
                  <a:schemeClr val="accent5">
                    <a:lumMod val="50000"/>
                  </a:schemeClr>
                </a:solidFill>
                <a:latin typeface="Verdana" pitchFamily="34" charset="0"/>
                <a:ea typeface="Verdana" pitchFamily="34" charset="0"/>
                <a:cs typeface="Verdana" pitchFamily="34" charset="0"/>
              </a:rPr>
              <a:t> </a:t>
            </a:r>
            <a:r>
              <a:rPr lang="sr-Cyrl-RS" sz="2000">
                <a:solidFill>
                  <a:schemeClr val="accent5">
                    <a:lumMod val="50000"/>
                  </a:schemeClr>
                </a:solidFill>
                <a:latin typeface="Verdana" pitchFamily="34" charset="0"/>
                <a:ea typeface="Verdana" pitchFamily="34" charset="0"/>
                <a:cs typeface="Verdana" pitchFamily="34" charset="0"/>
              </a:rPr>
              <a:t>(сецрец</a:t>
            </a:r>
            <a:r>
              <a:rPr lang="hr-HR" sz="2000">
                <a:solidFill>
                  <a:schemeClr val="accent5">
                    <a:lumMod val="50000"/>
                  </a:schemeClr>
                </a:solidFill>
                <a:latin typeface="Verdana" pitchFamily="34" charset="0"/>
                <a:ea typeface="Verdana" pitchFamily="34" charset="0"/>
                <a:cs typeface="Verdana" pitchFamily="34" charset="0"/>
              </a:rPr>
              <a:t>y) – </a:t>
            </a:r>
            <a:r>
              <a:rPr lang="sr-Cyrl-RS" sz="2000" b="1" i="1" u="sng">
                <a:solidFill>
                  <a:schemeClr val="accent5">
                    <a:lumMod val="50000"/>
                  </a:schemeClr>
                </a:solidFill>
                <a:latin typeface="Verdana" pitchFamily="34" charset="0"/>
                <a:ea typeface="Verdana" pitchFamily="34" charset="0"/>
                <a:cs typeface="Verdana" pitchFamily="34" charset="0"/>
              </a:rPr>
              <a:t>информација унутар система мора бити доступна само овлашћеном кориснику.</a:t>
            </a:r>
          </a:p>
          <a:p>
            <a:pPr marL="266700" indent="-266700" algn="l">
              <a:lnSpc>
                <a:spcPct val="110000"/>
              </a:lnSpc>
              <a:spcBef>
                <a:spcPct val="10000"/>
              </a:spcBef>
              <a:buClr>
                <a:schemeClr val="tx2"/>
              </a:buClr>
              <a:buSzPct val="75000"/>
              <a:buFont typeface="Wingdings" pitchFamily="2" charset="2"/>
              <a:buChar char="l"/>
            </a:pPr>
            <a:endParaRPr lang="hr-HR" sz="2600" dirty="0">
              <a:solidFill>
                <a:schemeClr val="accent5">
                  <a:lumMod val="50000"/>
                </a:schemeClr>
              </a:solidFill>
              <a:latin typeface="Arial Narrow"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2"/>
          <p:cNvSpPr>
            <a:spLocks noChangeArrowheads="1"/>
          </p:cNvSpPr>
          <p:nvPr/>
        </p:nvSpPr>
        <p:spPr bwMode="auto">
          <a:xfrm>
            <a:off x="611188" y="1223963"/>
            <a:ext cx="7921625" cy="4941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266700" indent="-266700" algn="l">
              <a:spcBef>
                <a:spcPct val="25000"/>
              </a:spcBef>
              <a:buClr>
                <a:schemeClr val="tx2"/>
              </a:buClr>
              <a:buSzPct val="75000"/>
              <a:buFont typeface="Wingdings" pitchFamily="2" charset="2"/>
              <a:buNone/>
            </a:pPr>
            <a:endParaRPr lang="hr-HR" sz="2400">
              <a:solidFill>
                <a:schemeClr val="bg1"/>
              </a:solidFill>
              <a:latin typeface="Arial Narrow" pitchFamily="34" charset="0"/>
            </a:endParaRPr>
          </a:p>
        </p:txBody>
      </p:sp>
      <p:sp>
        <p:nvSpPr>
          <p:cNvPr id="236547" name="Rectangle 3"/>
          <p:cNvSpPr>
            <a:spLocks noGrp="1" noChangeArrowheads="1"/>
          </p:cNvSpPr>
          <p:nvPr>
            <p:ph type="title"/>
          </p:nvPr>
        </p:nvSpPr>
        <p:spPr>
          <a:xfrm>
            <a:off x="0" y="332656"/>
            <a:ext cx="9144000" cy="1152127"/>
          </a:xfrm>
          <a:noFill/>
        </p:spPr>
        <p:txBody>
          <a:bodyPr/>
          <a:lstStyle/>
          <a:p>
            <a:pPr>
              <a:lnSpc>
                <a:spcPts val="4400"/>
              </a:lnSpc>
              <a:tabLst>
                <a:tab pos="4483100" algn="l"/>
              </a:tabLst>
            </a:pPr>
            <a:r>
              <a:rPr lang="sr-Latn-CS" sz="4000" b="1" dirty="0" smtClean="0"/>
              <a:t>Incident Management</a:t>
            </a:r>
            <a:r>
              <a:rPr lang="en-US" sz="4000" b="1" dirty="0" smtClean="0"/>
              <a:t/>
            </a:r>
            <a:br>
              <a:rPr lang="en-US" sz="4000" b="1" dirty="0" smtClean="0"/>
            </a:br>
            <a:r>
              <a:rPr lang="sr-Cyrl-RS" sz="4000" b="1" dirty="0" smtClean="0"/>
              <a:t>Циљ </a:t>
            </a:r>
            <a:r>
              <a:rPr lang="sr-Cyrl-RS" sz="4000" b="1" dirty="0"/>
              <a:t>и </a:t>
            </a:r>
            <a:r>
              <a:rPr lang="sr-Cyrl-RS" sz="4000" b="1" dirty="0" smtClean="0"/>
              <a:t>делокруг</a:t>
            </a:r>
            <a:endParaRPr lang="en-US" sz="4000" b="1" dirty="0" smtClean="0"/>
          </a:p>
        </p:txBody>
      </p:sp>
      <p:sp>
        <p:nvSpPr>
          <p:cNvPr id="236548" name="Rectangle 4"/>
          <p:cNvSpPr>
            <a:spLocks noChangeArrowheads="1"/>
          </p:cNvSpPr>
          <p:nvPr/>
        </p:nvSpPr>
        <p:spPr bwMode="auto">
          <a:xfrm>
            <a:off x="533400" y="1065213"/>
            <a:ext cx="8382000" cy="5145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266700" indent="-266700" algn="l">
              <a:lnSpc>
                <a:spcPct val="120000"/>
              </a:lnSpc>
              <a:spcBef>
                <a:spcPct val="70000"/>
              </a:spcBef>
              <a:buClr>
                <a:schemeClr val="tx2"/>
              </a:buClr>
              <a:buSzPct val="75000"/>
              <a:buFont typeface="Wingdings" pitchFamily="2" charset="2"/>
              <a:buNone/>
            </a:pPr>
            <a:r>
              <a:rPr lang="hr-HR" sz="2400">
                <a:solidFill>
                  <a:schemeClr val="bg1"/>
                </a:solidFill>
                <a:latin typeface="CG Omega" pitchFamily="34" charset="0"/>
              </a:rPr>
              <a:t> </a:t>
            </a:r>
          </a:p>
        </p:txBody>
      </p:sp>
      <p:sp>
        <p:nvSpPr>
          <p:cNvPr id="236549" name="Rectangle 5"/>
          <p:cNvSpPr>
            <a:spLocks noChangeArrowheads="1"/>
          </p:cNvSpPr>
          <p:nvPr/>
        </p:nvSpPr>
        <p:spPr bwMode="auto">
          <a:xfrm>
            <a:off x="468313" y="1052513"/>
            <a:ext cx="8424862" cy="5399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266700" indent="-266700" algn="l">
              <a:lnSpc>
                <a:spcPct val="110000"/>
              </a:lnSpc>
              <a:spcBef>
                <a:spcPct val="35000"/>
              </a:spcBef>
              <a:buClr>
                <a:schemeClr val="tx2"/>
              </a:buClr>
              <a:buSzPct val="75000"/>
              <a:buFont typeface="Wingdings" pitchFamily="2" charset="2"/>
              <a:buChar char="l"/>
            </a:pPr>
            <a:endParaRPr lang="hr-HR" sz="2000">
              <a:solidFill>
                <a:schemeClr val="bg1"/>
              </a:solidFill>
              <a:latin typeface="CG Omega" pitchFamily="34" charset="0"/>
            </a:endParaRPr>
          </a:p>
        </p:txBody>
      </p:sp>
      <p:sp>
        <p:nvSpPr>
          <p:cNvPr id="236550" name="Rectangle 6"/>
          <p:cNvSpPr>
            <a:spLocks noChangeArrowheads="1"/>
          </p:cNvSpPr>
          <p:nvPr/>
        </p:nvSpPr>
        <p:spPr bwMode="auto">
          <a:xfrm>
            <a:off x="395536" y="1846114"/>
            <a:ext cx="8497639" cy="3455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457200" lvl="0" indent="-457200" algn="l">
              <a:spcBef>
                <a:spcPct val="70000"/>
              </a:spcBef>
              <a:buSzPct val="180000"/>
              <a:buFont typeface="Arial" pitchFamily="34" charset="0"/>
              <a:buChar char="•"/>
            </a:pPr>
            <a:r>
              <a:rPr lang="sr-Cyrl-RS" sz="2800" dirty="0">
                <a:solidFill>
                  <a:schemeClr val="accent5">
                    <a:lumMod val="50000"/>
                  </a:schemeClr>
                </a:solidFill>
                <a:latin typeface="Verdana" pitchFamily="34" charset="0"/>
                <a:ea typeface="Verdana" pitchFamily="34" charset="0"/>
                <a:cs typeface="Verdana" pitchFamily="34" charset="0"/>
              </a:rPr>
              <a:t>Примарни циљ је поновно успостављање нормалног функционисања сервиса </a:t>
            </a:r>
            <a:r>
              <a:rPr lang="sr-Cyrl-RS" sz="2800" dirty="0" smtClean="0">
                <a:solidFill>
                  <a:schemeClr val="accent5">
                    <a:lumMod val="50000"/>
                  </a:schemeClr>
                </a:solidFill>
                <a:latin typeface="Verdana" pitchFamily="34" charset="0"/>
                <a:ea typeface="Verdana" pitchFamily="34" charset="0"/>
                <a:cs typeface="Verdana" pitchFamily="34" charset="0"/>
              </a:rPr>
              <a:t>:</a:t>
            </a:r>
            <a:endParaRPr lang="en-US" sz="2800" dirty="0">
              <a:solidFill>
                <a:schemeClr val="accent5">
                  <a:lumMod val="50000"/>
                </a:schemeClr>
              </a:solidFill>
              <a:latin typeface="Verdana" pitchFamily="34" charset="0"/>
              <a:ea typeface="Verdana" pitchFamily="34" charset="0"/>
              <a:cs typeface="Verdana" pitchFamily="34" charset="0"/>
            </a:endParaRPr>
          </a:p>
          <a:p>
            <a:pPr marL="914400" lvl="1" indent="-457200" algn="l">
              <a:spcBef>
                <a:spcPct val="70000"/>
              </a:spcBef>
              <a:buSzPct val="180000"/>
              <a:buFont typeface="Arial" pitchFamily="34" charset="0"/>
              <a:buChar char="•"/>
            </a:pPr>
            <a:r>
              <a:rPr lang="sr-Cyrl-RS" sz="2800" dirty="0" smtClean="0">
                <a:solidFill>
                  <a:schemeClr val="accent5">
                    <a:lumMod val="50000"/>
                  </a:schemeClr>
                </a:solidFill>
                <a:latin typeface="Verdana" pitchFamily="34" charset="0"/>
                <a:ea typeface="Verdana" pitchFamily="34" charset="0"/>
                <a:cs typeface="Verdana" pitchFamily="34" charset="0"/>
              </a:rPr>
              <a:t>што </a:t>
            </a:r>
            <a:r>
              <a:rPr lang="sr-Cyrl-RS" sz="2800" dirty="0">
                <a:solidFill>
                  <a:schemeClr val="accent5">
                    <a:lumMod val="50000"/>
                  </a:schemeClr>
                </a:solidFill>
                <a:latin typeface="Verdana" pitchFamily="34" charset="0"/>
                <a:ea typeface="Verdana" pitchFamily="34" charset="0"/>
                <a:cs typeface="Verdana" pitchFamily="34" charset="0"/>
              </a:rPr>
              <a:t>је брже могуће и </a:t>
            </a:r>
            <a:endParaRPr lang="en-US" sz="2800" dirty="0">
              <a:solidFill>
                <a:schemeClr val="accent5">
                  <a:lumMod val="50000"/>
                </a:schemeClr>
              </a:solidFill>
              <a:latin typeface="Verdana" pitchFamily="34" charset="0"/>
              <a:ea typeface="Verdana" pitchFamily="34" charset="0"/>
              <a:cs typeface="Verdana" pitchFamily="34" charset="0"/>
            </a:endParaRPr>
          </a:p>
          <a:p>
            <a:pPr marL="914400" lvl="1" indent="-457200" algn="l">
              <a:spcBef>
                <a:spcPct val="70000"/>
              </a:spcBef>
              <a:buSzPct val="180000"/>
              <a:buFont typeface="Arial" pitchFamily="34" charset="0"/>
              <a:buChar char="•"/>
            </a:pPr>
            <a:r>
              <a:rPr lang="sr-Cyrl-RS" sz="2800" dirty="0" smtClean="0">
                <a:solidFill>
                  <a:schemeClr val="accent5">
                    <a:lumMod val="50000"/>
                  </a:schemeClr>
                </a:solidFill>
                <a:latin typeface="Verdana" pitchFamily="34" charset="0"/>
                <a:ea typeface="Verdana" pitchFamily="34" charset="0"/>
                <a:cs typeface="Verdana" pitchFamily="34" charset="0"/>
              </a:rPr>
              <a:t>минимизирање </a:t>
            </a:r>
            <a:r>
              <a:rPr lang="sr-Cyrl-RS" sz="2800" dirty="0">
                <a:solidFill>
                  <a:schemeClr val="accent5">
                    <a:lumMod val="50000"/>
                  </a:schemeClr>
                </a:solidFill>
                <a:latin typeface="Verdana" pitchFamily="34" charset="0"/>
                <a:ea typeface="Verdana" pitchFamily="34" charset="0"/>
                <a:cs typeface="Verdana" pitchFamily="34" charset="0"/>
              </a:rPr>
              <a:t>негативног утицаја на функционисање посла.</a:t>
            </a:r>
            <a:endParaRPr lang="en-US" sz="2800" dirty="0">
              <a:solidFill>
                <a:schemeClr val="accent5">
                  <a:lumMod val="50000"/>
                </a:schemeClr>
              </a:solidFill>
              <a:latin typeface="Verdana" pitchFamily="34" charset="0"/>
              <a:ea typeface="Verdana" pitchFamily="34" charset="0"/>
              <a:cs typeface="Verdana"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Блиска будућност</a:t>
            </a:r>
            <a:endParaRPr lang="en-US" dirty="0"/>
          </a:p>
        </p:txBody>
      </p:sp>
      <p:sp>
        <p:nvSpPr>
          <p:cNvPr id="3" name="Content Placeholder 2"/>
          <p:cNvSpPr>
            <a:spLocks noGrp="1"/>
          </p:cNvSpPr>
          <p:nvPr>
            <p:ph idx="1"/>
          </p:nvPr>
        </p:nvSpPr>
        <p:spPr/>
        <p:txBody>
          <a:bodyPr/>
          <a:lstStyle/>
          <a:p>
            <a:r>
              <a:rPr lang="sr-Cyrl-RS" dirty="0" smtClean="0"/>
              <a:t>Сада : број мобилних уређаја је једнак светској популацији</a:t>
            </a:r>
          </a:p>
          <a:p>
            <a:r>
              <a:rPr lang="sr-Cyrl-RS" dirty="0" smtClean="0"/>
              <a:t>Крајем 2015: </a:t>
            </a:r>
            <a:r>
              <a:rPr lang="sr-Cyrl-RS" dirty="0"/>
              <a:t>број мобилних уређаја </a:t>
            </a:r>
            <a:r>
              <a:rPr lang="sr-Cyrl-RS" dirty="0" smtClean="0"/>
              <a:t>ће бити два пута већи од светске популације</a:t>
            </a:r>
          </a:p>
          <a:p>
            <a:r>
              <a:rPr lang="sr-Cyrl-RS" dirty="0" smtClean="0"/>
              <a:t>2015 ће бити потребно 5 година да се погледа сваки видео запис који се постави на интернет сваке секунде</a:t>
            </a:r>
            <a:endParaRPr lang="en-US" dirty="0"/>
          </a:p>
          <a:p>
            <a:endParaRPr lang="en-US" dirty="0"/>
          </a:p>
        </p:txBody>
      </p:sp>
    </p:spTree>
    <p:extLst>
      <p:ext uri="{BB962C8B-B14F-4D97-AF65-F5344CB8AC3E}">
        <p14:creationId xmlns:p14="http://schemas.microsoft.com/office/powerpoint/2010/main" val="130015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Rectangle 3"/>
          <p:cNvSpPr>
            <a:spLocks noGrp="1" noChangeArrowheads="1"/>
          </p:cNvSpPr>
          <p:nvPr>
            <p:ph type="title"/>
          </p:nvPr>
        </p:nvSpPr>
        <p:spPr>
          <a:xfrm>
            <a:off x="0" y="188640"/>
            <a:ext cx="9144000" cy="676275"/>
          </a:xfrm>
          <a:noFill/>
        </p:spPr>
        <p:txBody>
          <a:bodyPr/>
          <a:lstStyle/>
          <a:p>
            <a:r>
              <a:rPr lang="sr-Cyrl-RS" sz="4000" b="1"/>
              <a:t>Демингов круг</a:t>
            </a:r>
            <a:endParaRPr lang="en-US" sz="4000"/>
          </a:p>
        </p:txBody>
      </p:sp>
      <p:graphicFrame>
        <p:nvGraphicFramePr>
          <p:cNvPr id="280579" name="Object 10"/>
          <p:cNvGraphicFramePr>
            <a:graphicFrameLocks noGrp="1" noChangeAspect="1"/>
          </p:cNvGraphicFramePr>
          <p:nvPr>
            <p:ph idx="1"/>
          </p:nvPr>
        </p:nvGraphicFramePr>
        <p:xfrm>
          <a:off x="893763" y="1065213"/>
          <a:ext cx="7278687" cy="4710112"/>
        </p:xfrm>
        <a:graphic>
          <a:graphicData uri="http://schemas.openxmlformats.org/presentationml/2006/ole">
            <mc:AlternateContent xmlns:mc="http://schemas.openxmlformats.org/markup-compatibility/2006">
              <mc:Choice xmlns:v="urn:schemas-microsoft-com:vml" Requires="v">
                <p:oleObj spid="_x0000_s280796" name="Visio" r:id="rId4" imgW="2762631" imgH="1787271" progId="Visio.Drawing.11">
                  <p:embed/>
                </p:oleObj>
              </mc:Choice>
              <mc:Fallback>
                <p:oleObj name="Visio" r:id="rId4" imgW="2762631" imgH="1787271" progId="Visio.Drawing.11">
                  <p:embed/>
                  <p:pic>
                    <p:nvPicPr>
                      <p:cNvPr id="0" name="Object 10"/>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3763" y="1065213"/>
                        <a:ext cx="7278687" cy="4710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73132" name="AutoShape 12"/>
          <p:cNvSpPr>
            <a:spLocks noChangeArrowheads="1"/>
          </p:cNvSpPr>
          <p:nvPr/>
        </p:nvSpPr>
        <p:spPr bwMode="auto">
          <a:xfrm>
            <a:off x="5364163" y="1557338"/>
            <a:ext cx="1800225" cy="935037"/>
          </a:xfrm>
          <a:prstGeom prst="wedgeRoundRectCallout">
            <a:avLst>
              <a:gd name="adj1" fmla="val -92417"/>
              <a:gd name="adj2" fmla="val 47625"/>
              <a:gd name="adj3" fmla="val 16667"/>
            </a:avLst>
          </a:prstGeom>
          <a:solidFill>
            <a:srgbClr val="E3F1FF"/>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anchor="ctr"/>
          <a:lstStyle/>
          <a:p>
            <a:pPr algn="l"/>
            <a:r>
              <a:rPr lang="sr-Latn-CS" sz="1800" dirty="0">
                <a:latin typeface="Arial Narrow" pitchFamily="34" charset="0"/>
              </a:rPr>
              <a:t>Odredi ciljeve </a:t>
            </a:r>
          </a:p>
          <a:p>
            <a:pPr algn="l"/>
            <a:r>
              <a:rPr lang="sr-Latn-CS" sz="1800" dirty="0">
                <a:latin typeface="Arial Narrow" pitchFamily="34" charset="0"/>
              </a:rPr>
              <a:t>Odredi metode za njihovo postizanje</a:t>
            </a:r>
            <a:endParaRPr lang="en-US" sz="1800" dirty="0">
              <a:latin typeface="Arial Narrow" pitchFamily="34" charset="0"/>
            </a:endParaRPr>
          </a:p>
        </p:txBody>
      </p:sp>
      <p:sp>
        <p:nvSpPr>
          <p:cNvPr id="773134" name="AutoShape 14"/>
          <p:cNvSpPr>
            <a:spLocks noChangeArrowheads="1"/>
          </p:cNvSpPr>
          <p:nvPr/>
        </p:nvSpPr>
        <p:spPr bwMode="auto">
          <a:xfrm>
            <a:off x="5364163" y="3284538"/>
            <a:ext cx="2087562" cy="935037"/>
          </a:xfrm>
          <a:prstGeom prst="wedgeRoundRectCallout">
            <a:avLst>
              <a:gd name="adj1" fmla="val -91444"/>
              <a:gd name="adj2" fmla="val -67829"/>
              <a:gd name="adj3" fmla="val 16667"/>
            </a:avLst>
          </a:prstGeom>
          <a:solidFill>
            <a:srgbClr val="E3F1FF"/>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anchor="ctr"/>
          <a:lstStyle/>
          <a:p>
            <a:pPr algn="l"/>
            <a:r>
              <a:rPr lang="sr-Latn-CS" sz="1800" dirty="0">
                <a:latin typeface="Arial Narrow" pitchFamily="34" charset="0"/>
              </a:rPr>
              <a:t>Edukacija i pripravnost</a:t>
            </a:r>
          </a:p>
          <a:p>
            <a:pPr algn="l"/>
            <a:r>
              <a:rPr lang="sr-Latn-CS" sz="1800" dirty="0">
                <a:latin typeface="Arial Narrow" pitchFamily="34" charset="0"/>
              </a:rPr>
              <a:t>Plan implementacije</a:t>
            </a:r>
          </a:p>
          <a:p>
            <a:pPr algn="l"/>
            <a:r>
              <a:rPr lang="sr-Latn-CS" sz="1800" dirty="0">
                <a:latin typeface="Arial Narrow" pitchFamily="34" charset="0"/>
              </a:rPr>
              <a:t>Merenje performansi</a:t>
            </a:r>
            <a:endParaRPr lang="en-US" sz="1800" dirty="0">
              <a:latin typeface="Arial Narrow" pitchFamily="34" charset="0"/>
            </a:endParaRPr>
          </a:p>
        </p:txBody>
      </p:sp>
      <p:sp>
        <p:nvSpPr>
          <p:cNvPr id="773135" name="AutoShape 15"/>
          <p:cNvSpPr>
            <a:spLocks noChangeArrowheads="1"/>
          </p:cNvSpPr>
          <p:nvPr/>
        </p:nvSpPr>
        <p:spPr bwMode="auto">
          <a:xfrm>
            <a:off x="250825" y="3068638"/>
            <a:ext cx="1836738" cy="935037"/>
          </a:xfrm>
          <a:prstGeom prst="wedgeRoundRectCallout">
            <a:avLst>
              <a:gd name="adj1" fmla="val 87944"/>
              <a:gd name="adj2" fmla="val -27079"/>
              <a:gd name="adj3" fmla="val 16667"/>
            </a:avLst>
          </a:prstGeom>
          <a:solidFill>
            <a:srgbClr val="E3F1FF"/>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anchor="ctr"/>
          <a:lstStyle/>
          <a:p>
            <a:pPr algn="l"/>
            <a:r>
              <a:rPr lang="sr-Latn-CS" sz="1800" dirty="0">
                <a:latin typeface="Arial Narrow" pitchFamily="34" charset="0"/>
              </a:rPr>
              <a:t>Oceni merenja i izvesti o rezultatima</a:t>
            </a:r>
            <a:endParaRPr lang="en-US" sz="1800" dirty="0">
              <a:latin typeface="Arial Narrow" pitchFamily="34" charset="0"/>
            </a:endParaRPr>
          </a:p>
        </p:txBody>
      </p:sp>
      <p:sp>
        <p:nvSpPr>
          <p:cNvPr id="773136" name="AutoShape 16"/>
          <p:cNvSpPr>
            <a:spLocks noChangeArrowheads="1"/>
          </p:cNvSpPr>
          <p:nvPr/>
        </p:nvSpPr>
        <p:spPr bwMode="auto">
          <a:xfrm>
            <a:off x="395288" y="1412875"/>
            <a:ext cx="1836737" cy="935038"/>
          </a:xfrm>
          <a:prstGeom prst="wedgeRoundRectCallout">
            <a:avLst>
              <a:gd name="adj1" fmla="val 82843"/>
              <a:gd name="adj2" fmla="val 46773"/>
              <a:gd name="adj3" fmla="val 16667"/>
            </a:avLst>
          </a:prstGeom>
          <a:solidFill>
            <a:srgbClr val="E3F1FF"/>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anchor="ctr"/>
          <a:lstStyle/>
          <a:p>
            <a:pPr algn="l"/>
            <a:r>
              <a:rPr lang="sr-Latn-CS" sz="1800" dirty="0">
                <a:latin typeface="Arial Narrow" pitchFamily="34" charset="0"/>
              </a:rPr>
              <a:t>Preduzmi akcije da standardizuješ ili unaprediš proces</a:t>
            </a:r>
            <a:endParaRPr lang="en-US" sz="1800" dirty="0">
              <a:latin typeface="Arial Narrow"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73132"/>
                                        </p:tgtEl>
                                        <p:attrNameLst>
                                          <p:attrName>style.visibility</p:attrName>
                                        </p:attrNameLst>
                                      </p:cBhvr>
                                      <p:to>
                                        <p:strVal val="visible"/>
                                      </p:to>
                                    </p:set>
                                    <p:animEffect transition="in" filter="blinds(horizontal)">
                                      <p:cBhvr>
                                        <p:cTn id="7" dur="500"/>
                                        <p:tgtEl>
                                          <p:spTgt spid="77313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xit" presetSubtype="10" fill="hold" grpId="1" nodeType="clickEffect">
                                  <p:stCondLst>
                                    <p:cond delay="0"/>
                                  </p:stCondLst>
                                  <p:childTnLst>
                                    <p:animEffect transition="out" filter="blinds(horizontal)">
                                      <p:cBhvr>
                                        <p:cTn id="11" dur="500"/>
                                        <p:tgtEl>
                                          <p:spTgt spid="773132"/>
                                        </p:tgtEl>
                                      </p:cBhvr>
                                    </p:animEffect>
                                    <p:set>
                                      <p:cBhvr>
                                        <p:cTn id="12" dur="1" fill="hold">
                                          <p:stCondLst>
                                            <p:cond delay="499"/>
                                          </p:stCondLst>
                                        </p:cTn>
                                        <p:tgtEl>
                                          <p:spTgt spid="773132"/>
                                        </p:tgtEl>
                                        <p:attrNameLst>
                                          <p:attrName>style.visibility</p:attrName>
                                        </p:attrNameLst>
                                      </p:cBhvr>
                                      <p:to>
                                        <p:strVal val="hidden"/>
                                      </p:to>
                                    </p:set>
                                  </p:childTnLst>
                                </p:cTn>
                              </p:par>
                              <p:par>
                                <p:cTn id="13" presetID="3" presetClass="entr" presetSubtype="10" fill="hold" grpId="0" nodeType="withEffect">
                                  <p:stCondLst>
                                    <p:cond delay="0"/>
                                  </p:stCondLst>
                                  <p:childTnLst>
                                    <p:set>
                                      <p:cBhvr>
                                        <p:cTn id="14" dur="1" fill="hold">
                                          <p:stCondLst>
                                            <p:cond delay="0"/>
                                          </p:stCondLst>
                                        </p:cTn>
                                        <p:tgtEl>
                                          <p:spTgt spid="773134"/>
                                        </p:tgtEl>
                                        <p:attrNameLst>
                                          <p:attrName>style.visibility</p:attrName>
                                        </p:attrNameLst>
                                      </p:cBhvr>
                                      <p:to>
                                        <p:strVal val="visible"/>
                                      </p:to>
                                    </p:set>
                                    <p:animEffect transition="in" filter="blinds(horizontal)">
                                      <p:cBhvr>
                                        <p:cTn id="15" dur="500"/>
                                        <p:tgtEl>
                                          <p:spTgt spid="773134"/>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xit" presetSubtype="10" fill="hold" grpId="1" nodeType="clickEffect">
                                  <p:stCondLst>
                                    <p:cond delay="0"/>
                                  </p:stCondLst>
                                  <p:childTnLst>
                                    <p:animEffect transition="out" filter="blinds(horizontal)">
                                      <p:cBhvr>
                                        <p:cTn id="19" dur="500"/>
                                        <p:tgtEl>
                                          <p:spTgt spid="773134"/>
                                        </p:tgtEl>
                                      </p:cBhvr>
                                    </p:animEffect>
                                    <p:set>
                                      <p:cBhvr>
                                        <p:cTn id="20" dur="1" fill="hold">
                                          <p:stCondLst>
                                            <p:cond delay="499"/>
                                          </p:stCondLst>
                                        </p:cTn>
                                        <p:tgtEl>
                                          <p:spTgt spid="773134"/>
                                        </p:tgtEl>
                                        <p:attrNameLst>
                                          <p:attrName>style.visibility</p:attrName>
                                        </p:attrNameLst>
                                      </p:cBhvr>
                                      <p:to>
                                        <p:strVal val="hidden"/>
                                      </p:to>
                                    </p:set>
                                  </p:childTnLst>
                                </p:cTn>
                              </p:par>
                              <p:par>
                                <p:cTn id="21" presetID="3" presetClass="entr" presetSubtype="10" fill="hold" grpId="0" nodeType="withEffect">
                                  <p:stCondLst>
                                    <p:cond delay="0"/>
                                  </p:stCondLst>
                                  <p:childTnLst>
                                    <p:set>
                                      <p:cBhvr>
                                        <p:cTn id="22" dur="1" fill="hold">
                                          <p:stCondLst>
                                            <p:cond delay="0"/>
                                          </p:stCondLst>
                                        </p:cTn>
                                        <p:tgtEl>
                                          <p:spTgt spid="773135"/>
                                        </p:tgtEl>
                                        <p:attrNameLst>
                                          <p:attrName>style.visibility</p:attrName>
                                        </p:attrNameLst>
                                      </p:cBhvr>
                                      <p:to>
                                        <p:strVal val="visible"/>
                                      </p:to>
                                    </p:set>
                                    <p:animEffect transition="in" filter="blinds(horizontal)">
                                      <p:cBhvr>
                                        <p:cTn id="23" dur="500"/>
                                        <p:tgtEl>
                                          <p:spTgt spid="773135"/>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3" presetClass="exit" presetSubtype="10" fill="hold" grpId="1" nodeType="clickEffect">
                                  <p:stCondLst>
                                    <p:cond delay="0"/>
                                  </p:stCondLst>
                                  <p:childTnLst>
                                    <p:animEffect transition="out" filter="blinds(horizontal)">
                                      <p:cBhvr>
                                        <p:cTn id="27" dur="500"/>
                                        <p:tgtEl>
                                          <p:spTgt spid="773135"/>
                                        </p:tgtEl>
                                      </p:cBhvr>
                                    </p:animEffect>
                                    <p:set>
                                      <p:cBhvr>
                                        <p:cTn id="28" dur="1" fill="hold">
                                          <p:stCondLst>
                                            <p:cond delay="499"/>
                                          </p:stCondLst>
                                        </p:cTn>
                                        <p:tgtEl>
                                          <p:spTgt spid="773135"/>
                                        </p:tgtEl>
                                        <p:attrNameLst>
                                          <p:attrName>style.visibility</p:attrName>
                                        </p:attrNameLst>
                                      </p:cBhvr>
                                      <p:to>
                                        <p:strVal val="hidden"/>
                                      </p:to>
                                    </p:set>
                                  </p:childTnLst>
                                </p:cTn>
                              </p:par>
                              <p:par>
                                <p:cTn id="29" presetID="3" presetClass="entr" presetSubtype="10" fill="hold" grpId="0" nodeType="withEffect">
                                  <p:stCondLst>
                                    <p:cond delay="0"/>
                                  </p:stCondLst>
                                  <p:childTnLst>
                                    <p:set>
                                      <p:cBhvr>
                                        <p:cTn id="30" dur="1" fill="hold">
                                          <p:stCondLst>
                                            <p:cond delay="0"/>
                                          </p:stCondLst>
                                        </p:cTn>
                                        <p:tgtEl>
                                          <p:spTgt spid="773136"/>
                                        </p:tgtEl>
                                        <p:attrNameLst>
                                          <p:attrName>style.visibility</p:attrName>
                                        </p:attrNameLst>
                                      </p:cBhvr>
                                      <p:to>
                                        <p:strVal val="visible"/>
                                      </p:to>
                                    </p:set>
                                    <p:animEffect transition="in" filter="blinds(horizontal)">
                                      <p:cBhvr>
                                        <p:cTn id="31" dur="500"/>
                                        <p:tgtEl>
                                          <p:spTgt spid="773136"/>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3" presetClass="exit" presetSubtype="10" fill="hold" grpId="1" nodeType="clickEffect">
                                  <p:stCondLst>
                                    <p:cond delay="0"/>
                                  </p:stCondLst>
                                  <p:childTnLst>
                                    <p:animEffect transition="out" filter="blinds(horizontal)">
                                      <p:cBhvr>
                                        <p:cTn id="35" dur="500"/>
                                        <p:tgtEl>
                                          <p:spTgt spid="773136"/>
                                        </p:tgtEl>
                                      </p:cBhvr>
                                    </p:animEffect>
                                    <p:set>
                                      <p:cBhvr>
                                        <p:cTn id="36" dur="1" fill="hold">
                                          <p:stCondLst>
                                            <p:cond delay="499"/>
                                          </p:stCondLst>
                                        </p:cTn>
                                        <p:tgtEl>
                                          <p:spTgt spid="77313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3132" grpId="0" animBg="1"/>
      <p:bldP spid="773132" grpId="1" animBg="1"/>
      <p:bldP spid="773134" grpId="0" animBg="1"/>
      <p:bldP spid="773134" grpId="1" animBg="1"/>
      <p:bldP spid="773135" grpId="0" animBg="1"/>
      <p:bldP spid="773135" grpId="1" animBg="1"/>
      <p:bldP spid="773136" grpId="0" animBg="1"/>
      <p:bldP spid="773136"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0" y="944489"/>
            <a:ext cx="9036496" cy="5796879"/>
          </a:xfrm>
        </p:spPr>
        <p:txBody>
          <a:bodyPr>
            <a:normAutofit fontScale="62500" lnSpcReduction="20000"/>
          </a:bodyPr>
          <a:lstStyle/>
          <a:p>
            <a:pPr>
              <a:buNone/>
            </a:pPr>
            <a:r>
              <a:rPr lang="sr-Cyrl-CS" dirty="0" smtClean="0"/>
              <a:t>	</a:t>
            </a:r>
            <a:r>
              <a:rPr lang="sr-Cyrl-CS" sz="3300" spc="-100" dirty="0" smtClean="0"/>
              <a:t>Искуства </a:t>
            </a:r>
            <a:r>
              <a:rPr lang="sr-Cyrl-RS" sz="3300" spc="-100" dirty="0" smtClean="0"/>
              <a:t>Сектора за ИТ</a:t>
            </a:r>
            <a:r>
              <a:rPr lang="sr-Cyrl-CS" sz="3300" spc="-100" dirty="0" smtClean="0"/>
              <a:t> у коришћењу серверске инфраструктуре указују на следеће:</a:t>
            </a:r>
            <a:endParaRPr lang="sr-Latn-CS" sz="3300" spc="-100" dirty="0" smtClean="0"/>
          </a:p>
          <a:p>
            <a:pPr lvl="0"/>
            <a:r>
              <a:rPr lang="sr-Cyrl-CS" sz="3300" spc="-100" dirty="0" smtClean="0"/>
              <a:t>Сервере треба приликом набавке узимати са </a:t>
            </a:r>
            <a:r>
              <a:rPr lang="sr-Cyrl-CS" sz="3300" b="1" spc="-100" dirty="0" smtClean="0"/>
              <a:t>предимензионираним карактеристикама </a:t>
            </a:r>
            <a:r>
              <a:rPr lang="sr-Cyrl-CS" sz="3300" spc="-100" dirty="0" smtClean="0"/>
              <a:t>јер се врло брзо серверски ресурси троше. </a:t>
            </a:r>
            <a:endParaRPr lang="sr-Latn-CS" sz="3300" spc="-100" dirty="0" smtClean="0"/>
          </a:p>
          <a:p>
            <a:pPr lvl="0"/>
            <a:r>
              <a:rPr lang="sr-Cyrl-CS" sz="3300" spc="-100" dirty="0" smtClean="0"/>
              <a:t>Важне ресурсе сервера (напајање, дискови, мрежна картица) узимати у </a:t>
            </a:r>
            <a:r>
              <a:rPr lang="sr-Cyrl-CS" sz="3300" b="1" spc="-100" dirty="0" smtClean="0"/>
              <a:t>редуданси.</a:t>
            </a:r>
            <a:endParaRPr lang="sr-Latn-CS" sz="3300" b="1" spc="-100" dirty="0" smtClean="0"/>
          </a:p>
          <a:p>
            <a:pPr lvl="0"/>
            <a:r>
              <a:rPr lang="sr-Cyrl-CS" sz="3300" spc="-100" dirty="0" smtClean="0"/>
              <a:t>За све инсталације на серверима користити </a:t>
            </a:r>
            <a:r>
              <a:rPr lang="sr-Cyrl-CS" sz="3300" b="1" spc="-100" dirty="0" smtClean="0"/>
              <a:t>легалне софтвере</a:t>
            </a:r>
            <a:r>
              <a:rPr lang="sr-Cyrl-CS" sz="3300" spc="-100" dirty="0" smtClean="0"/>
              <a:t>.</a:t>
            </a:r>
            <a:endParaRPr lang="sr-Latn-CS" sz="3300" spc="-100" dirty="0" smtClean="0"/>
          </a:p>
          <a:p>
            <a:pPr lvl="0"/>
            <a:r>
              <a:rPr lang="sr-Cyrl-CS" sz="3300" spc="-100" dirty="0" smtClean="0"/>
              <a:t>Пратити нове технологије у овој области (</a:t>
            </a:r>
            <a:r>
              <a:rPr lang="sr-Cyrl-CS" sz="3300" b="1" spc="-100" dirty="0" smtClean="0"/>
              <a:t>виртуелизација сервера </a:t>
            </a:r>
            <a:r>
              <a:rPr lang="sr-Cyrl-CS" sz="3300" spc="-100" dirty="0" smtClean="0"/>
              <a:t>итд).</a:t>
            </a:r>
            <a:endParaRPr lang="sr-Latn-CS" sz="3300" spc="-100" dirty="0" smtClean="0"/>
          </a:p>
          <a:p>
            <a:pPr lvl="0"/>
            <a:r>
              <a:rPr lang="sr-Cyrl-CS" sz="3300" spc="-100" dirty="0" smtClean="0"/>
              <a:t>На серверима </a:t>
            </a:r>
            <a:r>
              <a:rPr lang="sr-Cyrl-CS" sz="3300" b="1" spc="-100" dirty="0" smtClean="0"/>
              <a:t>подизати само неопходне серверске сервисе</a:t>
            </a:r>
            <a:r>
              <a:rPr lang="sr-Cyrl-CS" sz="3300" spc="-100" dirty="0" smtClean="0"/>
              <a:t>.</a:t>
            </a:r>
            <a:endParaRPr lang="sr-Latn-CS" sz="3300" spc="-100" dirty="0" smtClean="0"/>
          </a:p>
          <a:p>
            <a:pPr lvl="0"/>
            <a:r>
              <a:rPr lang="sr-Cyrl-CS" sz="3300" b="1" spc="-100" dirty="0" smtClean="0"/>
              <a:t>Серверску инфраструктуру надоградити системским софтверима </a:t>
            </a:r>
            <a:r>
              <a:rPr lang="sr-Cyrl-CS" sz="3300" spc="-100" dirty="0" smtClean="0"/>
              <a:t>који омогућавају лакше праћење рада и активности сервера (имплементирани </a:t>
            </a:r>
            <a:r>
              <a:rPr lang="en-US" sz="3300" spc="-100" dirty="0" err="1" smtClean="0"/>
              <a:t>CISCOWORKS</a:t>
            </a:r>
            <a:r>
              <a:rPr lang="sr-Cyrl-CS" sz="3300" spc="-100" dirty="0" smtClean="0"/>
              <a:t>, </a:t>
            </a:r>
            <a:r>
              <a:rPr lang="en-US" sz="3300" spc="-100" dirty="0" smtClean="0"/>
              <a:t>IBM Tivoli</a:t>
            </a:r>
            <a:r>
              <a:rPr lang="sr-Cyrl-CS" sz="3300" spc="-100" dirty="0" smtClean="0"/>
              <a:t>, </a:t>
            </a:r>
            <a:r>
              <a:rPr lang="en-US" sz="3300" spc="-100" dirty="0" err="1" smtClean="0"/>
              <a:t>Dameware</a:t>
            </a:r>
            <a:r>
              <a:rPr lang="sr-Cyrl-CS" sz="3300" spc="-100" dirty="0" smtClean="0"/>
              <a:t>, </a:t>
            </a:r>
            <a:r>
              <a:rPr lang="en-US" sz="3300" spc="-100" dirty="0" smtClean="0"/>
              <a:t>Service desk</a:t>
            </a:r>
            <a:r>
              <a:rPr lang="sr-Cyrl-CS" sz="3300" spc="-100" dirty="0" smtClean="0"/>
              <a:t>, </a:t>
            </a:r>
            <a:r>
              <a:rPr lang="en-US" sz="3300" spc="-100" dirty="0" err="1" smtClean="0"/>
              <a:t>Backupexec</a:t>
            </a:r>
            <a:r>
              <a:rPr lang="sr-Cyrl-CS" sz="3300" spc="-100" dirty="0" smtClean="0"/>
              <a:t> итд итд)</a:t>
            </a:r>
            <a:endParaRPr lang="sr-Latn-CS" sz="3300" spc="-100" dirty="0" smtClean="0"/>
          </a:p>
          <a:p>
            <a:pPr lvl="0"/>
            <a:r>
              <a:rPr lang="ru-RU" sz="3300" spc="-100" dirty="0" smtClean="0"/>
              <a:t>Неопходно </a:t>
            </a:r>
            <a:r>
              <a:rPr lang="ru-RU" sz="3300" b="1" spc="-100" dirty="0" smtClean="0"/>
              <a:t>стално праћење и анал</a:t>
            </a:r>
            <a:r>
              <a:rPr lang="ru-RU" sz="3300" spc="-100" dirty="0" smtClean="0"/>
              <a:t>иза мрежног и серверског саобраћаја.</a:t>
            </a:r>
            <a:endParaRPr lang="sr-Latn-CS" sz="3300" spc="-100" dirty="0" smtClean="0"/>
          </a:p>
          <a:p>
            <a:endParaRPr lang="sr-Latn-CS" dirty="0"/>
          </a:p>
        </p:txBody>
      </p:sp>
      <p:sp>
        <p:nvSpPr>
          <p:cNvPr id="6" name="Title 1"/>
          <p:cNvSpPr>
            <a:spLocks noGrp="1"/>
          </p:cNvSpPr>
          <p:nvPr>
            <p:ph type="title"/>
          </p:nvPr>
        </p:nvSpPr>
        <p:spPr>
          <a:xfrm>
            <a:off x="457200" y="116632"/>
            <a:ext cx="8229600" cy="648072"/>
          </a:xfrm>
        </p:spPr>
        <p:txBody>
          <a:bodyPr/>
          <a:lstStyle/>
          <a:p>
            <a:r>
              <a:rPr lang="sr-Cyrl-RS" sz="4000" b="1" dirty="0" smtClean="0"/>
              <a:t>Пракса</a:t>
            </a:r>
            <a:endParaRPr lang="en-US" sz="4000" b="1" dirty="0"/>
          </a:p>
        </p:txBody>
      </p:sp>
    </p:spTree>
    <p:extLst>
      <p:ext uri="{BB962C8B-B14F-4D97-AF65-F5344CB8AC3E}">
        <p14:creationId xmlns:p14="http://schemas.microsoft.com/office/powerpoint/2010/main" val="652171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332656"/>
            <a:ext cx="8435280" cy="5793507"/>
          </a:xfrm>
        </p:spPr>
        <p:txBody>
          <a:bodyPr/>
          <a:lstStyle/>
          <a:p>
            <a:pPr lvl="0"/>
            <a:r>
              <a:rPr lang="ru-RU" spc="-100" dirty="0"/>
              <a:t>Неопходна припрема свих предуслова за просторије у којој се налазе </a:t>
            </a:r>
            <a:r>
              <a:rPr lang="ru-RU" spc="-100" dirty="0" smtClean="0"/>
              <a:t>сервери, мрежна опрема итд:</a:t>
            </a:r>
          </a:p>
          <a:p>
            <a:pPr lvl="1"/>
            <a:r>
              <a:rPr lang="ru-RU" spc="-100" dirty="0"/>
              <a:t>К</a:t>
            </a:r>
            <a:r>
              <a:rPr lang="ru-RU" spc="-100" dirty="0" smtClean="0"/>
              <a:t>лиматизована </a:t>
            </a:r>
            <a:r>
              <a:rPr lang="ru-RU" spc="-100" dirty="0"/>
              <a:t>просторија, </a:t>
            </a:r>
            <a:endParaRPr lang="ru-RU" spc="-100" dirty="0" smtClean="0"/>
          </a:p>
          <a:p>
            <a:pPr lvl="1"/>
            <a:r>
              <a:rPr lang="ru-RU" spc="-100" dirty="0"/>
              <a:t>А</a:t>
            </a:r>
            <a:r>
              <a:rPr lang="ru-RU" spc="-100" dirty="0" smtClean="0"/>
              <a:t>грегатско </a:t>
            </a:r>
            <a:r>
              <a:rPr lang="ru-RU" spc="-100" dirty="0"/>
              <a:t>напајање, </a:t>
            </a:r>
            <a:endParaRPr lang="ru-RU" spc="-100" dirty="0" smtClean="0"/>
          </a:p>
          <a:p>
            <a:pPr lvl="1"/>
            <a:r>
              <a:rPr lang="ru-RU" spc="-100" dirty="0" smtClean="0"/>
              <a:t>УПС-еви</a:t>
            </a:r>
            <a:r>
              <a:rPr lang="ru-RU" spc="-100" dirty="0"/>
              <a:t>, </a:t>
            </a:r>
            <a:endParaRPr lang="ru-RU" spc="-100" dirty="0" smtClean="0"/>
          </a:p>
          <a:p>
            <a:pPr lvl="1"/>
            <a:r>
              <a:rPr lang="ru-RU" spc="-100" dirty="0"/>
              <a:t>В</a:t>
            </a:r>
            <a:r>
              <a:rPr lang="ru-RU" spc="-100" dirty="0" smtClean="0"/>
              <a:t>идео </a:t>
            </a:r>
            <a:r>
              <a:rPr lang="ru-RU" spc="-100" dirty="0"/>
              <a:t>надзор, </a:t>
            </a:r>
            <a:endParaRPr lang="ru-RU" spc="-100" dirty="0" smtClean="0"/>
          </a:p>
          <a:p>
            <a:pPr lvl="1"/>
            <a:r>
              <a:rPr lang="ru-RU" spc="-100" dirty="0" smtClean="0"/>
              <a:t>Мерење температуре</a:t>
            </a:r>
          </a:p>
          <a:p>
            <a:pPr lvl="1"/>
            <a:r>
              <a:rPr lang="ru-RU" spc="-100" dirty="0" smtClean="0"/>
              <a:t>Електронске браве -  </a:t>
            </a:r>
            <a:r>
              <a:rPr lang="sr-Cyrl-CS" spc="-100" dirty="0"/>
              <a:t>евиденција улазака у </a:t>
            </a:r>
            <a:r>
              <a:rPr lang="sr-Cyrl-CS" spc="-100" dirty="0" smtClean="0"/>
              <a:t>просторију</a:t>
            </a:r>
          </a:p>
          <a:p>
            <a:pPr lvl="1"/>
            <a:r>
              <a:rPr lang="sr-Cyrl-CS" spc="-100" dirty="0" smtClean="0"/>
              <a:t>итд </a:t>
            </a:r>
          </a:p>
          <a:p>
            <a:pPr lvl="1"/>
            <a:r>
              <a:rPr lang="sr-Cyrl-CS" spc="-100" dirty="0" smtClean="0"/>
              <a:t>итд.</a:t>
            </a:r>
            <a:endParaRPr lang="sr-Latn-CS" spc="-100" dirty="0"/>
          </a:p>
          <a:p>
            <a:endParaRPr lang="en-US" dirty="0"/>
          </a:p>
        </p:txBody>
      </p:sp>
    </p:spTree>
    <p:extLst>
      <p:ext uri="{BB962C8B-B14F-4D97-AF65-F5344CB8AC3E}">
        <p14:creationId xmlns:p14="http://schemas.microsoft.com/office/powerpoint/2010/main" val="380371387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0"/>
            <a:ext cx="8579296" cy="6126163"/>
          </a:xfrm>
        </p:spPr>
        <p:txBody>
          <a:bodyPr/>
          <a:lstStyle/>
          <a:p>
            <a:pPr lvl="0">
              <a:buFont typeface="Arial" pitchFamily="34" charset="0"/>
              <a:buChar char="•"/>
            </a:pPr>
            <a:r>
              <a:rPr lang="sr-Cyrl-CS" sz="2400" dirty="0"/>
              <a:t>Имплементиран је сложен </a:t>
            </a:r>
            <a:r>
              <a:rPr lang="sr-Cyrl-CS" sz="2400" b="1" dirty="0"/>
              <a:t>систем видео надзора </a:t>
            </a:r>
            <a:r>
              <a:rPr lang="sr-Cyrl-CS" sz="2400" dirty="0"/>
              <a:t>са 248 </a:t>
            </a:r>
            <a:r>
              <a:rPr lang="en-US" sz="2400" dirty="0"/>
              <a:t>IP</a:t>
            </a:r>
            <a:r>
              <a:rPr lang="sr-Cyrl-CS" sz="2400" dirty="0"/>
              <a:t> камера, 20 сервера и видео кластером. </a:t>
            </a:r>
            <a:endParaRPr lang="sr-Cyrl-CS" sz="2400" dirty="0" smtClean="0"/>
          </a:p>
          <a:p>
            <a:pPr marL="0" lvl="0" indent="0">
              <a:buNone/>
            </a:pPr>
            <a:endParaRPr lang="sr-Latn-CS" sz="2400" dirty="0"/>
          </a:p>
          <a:p>
            <a:pPr lvl="0">
              <a:buFont typeface="Arial" pitchFamily="34" charset="0"/>
              <a:buChar char="•"/>
            </a:pPr>
            <a:r>
              <a:rPr lang="sr-Cyrl-CS" sz="2400" dirty="0"/>
              <a:t>Користе се </a:t>
            </a:r>
            <a:r>
              <a:rPr lang="sr-Cyrl-CS" sz="2400" b="1" dirty="0"/>
              <a:t>системски софтвери за надзор уређаја </a:t>
            </a:r>
            <a:r>
              <a:rPr lang="sr-Cyrl-CS" sz="2400" dirty="0"/>
              <a:t>у мрежно серверском окружењу</a:t>
            </a:r>
            <a:r>
              <a:rPr lang="ru-RU" sz="2400" dirty="0"/>
              <a:t> </a:t>
            </a:r>
            <a:endParaRPr lang="ru-RU" sz="2400" dirty="0" smtClean="0"/>
          </a:p>
          <a:p>
            <a:pPr marL="0" lvl="0" indent="0">
              <a:buNone/>
            </a:pPr>
            <a:endParaRPr lang="sr-Latn-CS" sz="2400" dirty="0"/>
          </a:p>
          <a:p>
            <a:pPr lvl="0">
              <a:buFont typeface="Arial" pitchFamily="34" charset="0"/>
              <a:buChar char="•"/>
            </a:pPr>
            <a:r>
              <a:rPr lang="sr-Cyrl-CS" sz="2400" b="1" dirty="0"/>
              <a:t>Коришћењем смарт </a:t>
            </a:r>
            <a:r>
              <a:rPr lang="en-US" sz="2400" b="1" dirty="0"/>
              <a:t>UPS</a:t>
            </a:r>
            <a:r>
              <a:rPr lang="sr-Cyrl-CS" sz="2400" b="1" dirty="0"/>
              <a:t>-ева </a:t>
            </a:r>
            <a:r>
              <a:rPr lang="sr-Cyrl-CS" sz="2400" dirty="0"/>
              <a:t>се спречава осциловање напајања и премошћава рад опреме од нестанка напајања до укључења дизел агрегата. </a:t>
            </a:r>
            <a:endParaRPr lang="sr-Cyrl-CS" sz="2400" dirty="0" smtClean="0"/>
          </a:p>
          <a:p>
            <a:pPr marL="0" lvl="0" indent="0">
              <a:buNone/>
            </a:pPr>
            <a:endParaRPr lang="sr-Cyrl-CS" sz="2400" dirty="0"/>
          </a:p>
          <a:p>
            <a:pPr lvl="0">
              <a:buFont typeface="Arial" pitchFamily="34" charset="0"/>
              <a:buChar char="•"/>
            </a:pPr>
            <a:r>
              <a:rPr lang="sr-Cyrl-CS" sz="2400" dirty="0"/>
              <a:t>Сви уграђени УПС-еви  аутоматски шаљу мејлом систем </a:t>
            </a:r>
            <a:r>
              <a:rPr lang="sr-Cyrl-CS" sz="2400" dirty="0" smtClean="0"/>
              <a:t>админстраторима помене </a:t>
            </a:r>
            <a:r>
              <a:rPr lang="sr-Cyrl-CS" sz="2400" dirty="0"/>
              <a:t>у раду. </a:t>
            </a:r>
            <a:endParaRPr lang="sr-Latn-CS" sz="2400" dirty="0"/>
          </a:p>
          <a:p>
            <a:endParaRPr lang="en-US" sz="2400" dirty="0"/>
          </a:p>
        </p:txBody>
      </p:sp>
    </p:spTree>
    <p:extLst>
      <p:ext uri="{BB962C8B-B14F-4D97-AF65-F5344CB8AC3E}">
        <p14:creationId xmlns:p14="http://schemas.microsoft.com/office/powerpoint/2010/main" val="145561789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 y="-27384"/>
            <a:ext cx="9144000" cy="6740307"/>
          </a:xfrm>
          <a:prstGeom prst="rect">
            <a:avLst/>
          </a:prstGeom>
          <a:noFill/>
        </p:spPr>
        <p:txBody>
          <a:bodyPr wrap="square" rtlCol="0">
            <a:spAutoFit/>
          </a:bodyPr>
          <a:lstStyle/>
          <a:p>
            <a:pPr algn="l"/>
            <a:r>
              <a:rPr lang="sr-Cyrl-CS" sz="2400" b="1" dirty="0" smtClean="0">
                <a:solidFill>
                  <a:schemeClr val="accent5">
                    <a:lumMod val="50000"/>
                  </a:schemeClr>
                </a:solidFill>
                <a:latin typeface="Verdana" pitchFamily="34" charset="0"/>
                <a:ea typeface="Verdana" pitchFamily="34" charset="0"/>
                <a:cs typeface="Verdana" pitchFamily="34" charset="0"/>
              </a:rPr>
              <a:t>Практична реализација у имплементацији безб.</a:t>
            </a:r>
          </a:p>
          <a:p>
            <a:pPr algn="l"/>
            <a:r>
              <a:rPr lang="sr-Cyrl-CS" sz="2400" dirty="0" smtClean="0">
                <a:solidFill>
                  <a:schemeClr val="accent5">
                    <a:lumMod val="50000"/>
                  </a:schemeClr>
                </a:solidFill>
                <a:latin typeface="Verdana" pitchFamily="34" charset="0"/>
                <a:ea typeface="Verdana" pitchFamily="34" charset="0"/>
                <a:cs typeface="Verdana" pitchFamily="34" charset="0"/>
              </a:rPr>
              <a:t> </a:t>
            </a:r>
            <a:endParaRPr lang="sr-Latn-CS" sz="2400" dirty="0" smtClean="0">
              <a:solidFill>
                <a:schemeClr val="accent5">
                  <a:lumMod val="50000"/>
                </a:schemeClr>
              </a:solidFill>
              <a:latin typeface="Verdana" pitchFamily="34" charset="0"/>
              <a:ea typeface="Verdana" pitchFamily="34" charset="0"/>
              <a:cs typeface="Verdana" pitchFamily="34" charset="0"/>
            </a:endParaRPr>
          </a:p>
          <a:p>
            <a:pPr lvl="0" algn="l">
              <a:buFont typeface="Arial" pitchFamily="34" charset="0"/>
              <a:buChar char="•"/>
            </a:pPr>
            <a:r>
              <a:rPr lang="sr-Cyrl-CS" sz="2400" dirty="0" smtClean="0">
                <a:solidFill>
                  <a:schemeClr val="accent5">
                    <a:lumMod val="50000"/>
                  </a:schemeClr>
                </a:solidFill>
                <a:latin typeface="Verdana" pitchFamily="34" charset="0"/>
                <a:ea typeface="Verdana" pitchFamily="34" charset="0"/>
                <a:cs typeface="Verdana" pitchFamily="34" charset="0"/>
              </a:rPr>
              <a:t> Урађена је </a:t>
            </a:r>
            <a:r>
              <a:rPr lang="sr-Cyrl-CS" sz="2400" b="1" dirty="0" smtClean="0">
                <a:solidFill>
                  <a:schemeClr val="accent5">
                    <a:lumMod val="50000"/>
                  </a:schemeClr>
                </a:solidFill>
                <a:latin typeface="Verdana" pitchFamily="34" charset="0"/>
                <a:ea typeface="Verdana" pitchFamily="34" charset="0"/>
                <a:cs typeface="Verdana" pitchFamily="34" charset="0"/>
              </a:rPr>
              <a:t>физичко техничка заштита просторија </a:t>
            </a:r>
            <a:r>
              <a:rPr lang="sr-Cyrl-CS" sz="2400" dirty="0" smtClean="0">
                <a:solidFill>
                  <a:schemeClr val="accent5">
                    <a:lumMod val="50000"/>
                  </a:schemeClr>
                </a:solidFill>
                <a:latin typeface="Verdana" pitchFamily="34" charset="0"/>
                <a:ea typeface="Verdana" pitchFamily="34" charset="0"/>
                <a:cs typeface="Verdana" pitchFamily="34" charset="0"/>
              </a:rPr>
              <a:t>са комуникационом опремом. </a:t>
            </a:r>
          </a:p>
          <a:p>
            <a:pPr lvl="0" algn="l"/>
            <a:endParaRPr lang="sr-Latn-CS" sz="2400" dirty="0" smtClean="0">
              <a:solidFill>
                <a:schemeClr val="accent5">
                  <a:lumMod val="50000"/>
                </a:schemeClr>
              </a:solidFill>
              <a:latin typeface="Verdana" pitchFamily="34" charset="0"/>
              <a:ea typeface="Verdana" pitchFamily="34" charset="0"/>
              <a:cs typeface="Verdana" pitchFamily="34" charset="0"/>
            </a:endParaRPr>
          </a:p>
          <a:p>
            <a:pPr lvl="0" algn="l">
              <a:buFont typeface="Arial" pitchFamily="34" charset="0"/>
              <a:buChar char="•"/>
            </a:pPr>
            <a:r>
              <a:rPr lang="sr-Cyrl-CS" sz="2400" dirty="0" smtClean="0">
                <a:solidFill>
                  <a:schemeClr val="accent5">
                    <a:lumMod val="50000"/>
                  </a:schemeClr>
                </a:solidFill>
                <a:latin typeface="Verdana" pitchFamily="34" charset="0"/>
                <a:ea typeface="Verdana" pitchFamily="34" charset="0"/>
                <a:cs typeface="Verdana" pitchFamily="34" charset="0"/>
              </a:rPr>
              <a:t> Сви уређаји су </a:t>
            </a:r>
            <a:r>
              <a:rPr lang="sr-Cyrl-CS" sz="2400" b="1" dirty="0" smtClean="0">
                <a:solidFill>
                  <a:schemeClr val="accent5">
                    <a:lumMod val="50000"/>
                  </a:schemeClr>
                </a:solidFill>
                <a:latin typeface="Verdana" pitchFamily="34" charset="0"/>
                <a:ea typeface="Verdana" pitchFamily="34" charset="0"/>
                <a:cs typeface="Verdana" pitchFamily="34" charset="0"/>
              </a:rPr>
              <a:t>заштићени од пренапона</a:t>
            </a:r>
            <a:r>
              <a:rPr lang="sr-Cyrl-CS" sz="2400" dirty="0" smtClean="0">
                <a:solidFill>
                  <a:schemeClr val="accent5">
                    <a:lumMod val="50000"/>
                  </a:schemeClr>
                </a:solidFill>
                <a:latin typeface="Verdana" pitchFamily="34" charset="0"/>
                <a:ea typeface="Verdana" pitchFamily="34" charset="0"/>
                <a:cs typeface="Verdana" pitchFamily="34" charset="0"/>
              </a:rPr>
              <a:t>.</a:t>
            </a:r>
          </a:p>
          <a:p>
            <a:pPr lvl="0" algn="l"/>
            <a:endParaRPr lang="sr-Latn-CS" sz="2400" dirty="0" smtClean="0">
              <a:solidFill>
                <a:schemeClr val="accent5">
                  <a:lumMod val="50000"/>
                </a:schemeClr>
              </a:solidFill>
              <a:latin typeface="Verdana" pitchFamily="34" charset="0"/>
              <a:ea typeface="Verdana" pitchFamily="34" charset="0"/>
              <a:cs typeface="Verdana" pitchFamily="34" charset="0"/>
            </a:endParaRPr>
          </a:p>
          <a:p>
            <a:pPr lvl="0" algn="l">
              <a:buFont typeface="Arial" pitchFamily="34" charset="0"/>
              <a:buChar char="•"/>
            </a:pPr>
            <a:r>
              <a:rPr lang="sr-Cyrl-CS" sz="2400" dirty="0" smtClean="0">
                <a:solidFill>
                  <a:schemeClr val="accent5">
                    <a:lumMod val="50000"/>
                  </a:schemeClr>
                </a:solidFill>
                <a:latin typeface="Verdana" pitchFamily="34" charset="0"/>
                <a:ea typeface="Verdana" pitchFamily="34" charset="0"/>
                <a:cs typeface="Verdana" pitchFamily="34" charset="0"/>
              </a:rPr>
              <a:t> </a:t>
            </a:r>
            <a:r>
              <a:rPr lang="sr-Cyrl-CS" sz="2400" b="1" dirty="0" smtClean="0">
                <a:solidFill>
                  <a:schemeClr val="accent5">
                    <a:lumMod val="50000"/>
                  </a:schemeClr>
                </a:solidFill>
                <a:latin typeface="Verdana" pitchFamily="34" charset="0"/>
                <a:ea typeface="Verdana" pitchFamily="34" charset="0"/>
                <a:cs typeface="Verdana" pitchFamily="34" charset="0"/>
              </a:rPr>
              <a:t>Заштита од пожара </a:t>
            </a:r>
            <a:r>
              <a:rPr lang="sr-Cyrl-CS" sz="2400" dirty="0" smtClean="0">
                <a:solidFill>
                  <a:schemeClr val="accent5">
                    <a:lumMod val="50000"/>
                  </a:schemeClr>
                </a:solidFill>
                <a:latin typeface="Verdana" pitchFamily="34" charset="0"/>
                <a:ea typeface="Verdana" pitchFamily="34" charset="0"/>
                <a:cs typeface="Verdana" pitchFamily="34" charset="0"/>
              </a:rPr>
              <a:t>(хлађење просторија, коришћење незапаљивих материјала, коришћењем материјала који приликом горења ослобађају малу количину дима, коришћење детектора и јављача пожара, аутоматско гашење пожара и поштовање свих стандарда из ове области.</a:t>
            </a:r>
          </a:p>
          <a:p>
            <a:pPr lvl="0" algn="l"/>
            <a:endParaRPr lang="sr-Latn-CS" sz="2400" dirty="0" smtClean="0">
              <a:solidFill>
                <a:schemeClr val="accent5">
                  <a:lumMod val="50000"/>
                </a:schemeClr>
              </a:solidFill>
              <a:latin typeface="Verdana" pitchFamily="34" charset="0"/>
              <a:ea typeface="Verdana" pitchFamily="34" charset="0"/>
              <a:cs typeface="Verdana" pitchFamily="34" charset="0"/>
            </a:endParaRPr>
          </a:p>
          <a:p>
            <a:pPr lvl="0" algn="l">
              <a:buFont typeface="Arial" pitchFamily="34" charset="0"/>
              <a:buChar char="•"/>
            </a:pPr>
            <a:r>
              <a:rPr lang="sr-Cyrl-CS" sz="2400" b="1" dirty="0" smtClean="0">
                <a:solidFill>
                  <a:schemeClr val="accent5">
                    <a:lumMod val="50000"/>
                  </a:schemeClr>
                </a:solidFill>
                <a:latin typeface="Verdana" pitchFamily="34" charset="0"/>
                <a:ea typeface="Verdana" pitchFamily="34" charset="0"/>
                <a:cs typeface="Verdana" pitchFamily="34" charset="0"/>
              </a:rPr>
              <a:t>Заштита од поплава </a:t>
            </a:r>
            <a:r>
              <a:rPr lang="sr-Cyrl-CS" sz="2400" dirty="0" smtClean="0">
                <a:solidFill>
                  <a:schemeClr val="accent5">
                    <a:lumMod val="50000"/>
                  </a:schemeClr>
                </a:solidFill>
                <a:latin typeface="Verdana" pitchFamily="34" charset="0"/>
                <a:ea typeface="Verdana" pitchFamily="34" charset="0"/>
                <a:cs typeface="Verdana" pitchFamily="34" charset="0"/>
              </a:rPr>
              <a:t>- уграђене пумпе за аутоматско избацивање воде и обезбеђено аутоматско искључивање напајања у тим случајевима.</a:t>
            </a:r>
            <a:endParaRPr lang="sr-Latn-CS" sz="2400" dirty="0" smtClean="0">
              <a:solidFill>
                <a:schemeClr val="accent5">
                  <a:lumMod val="50000"/>
                </a:schemeClr>
              </a:solidFill>
              <a:latin typeface="Verdana" pitchFamily="34" charset="0"/>
              <a:ea typeface="Verdana" pitchFamily="34" charset="0"/>
              <a:cs typeface="Verdana" pitchFamily="34" charset="0"/>
            </a:endParaRPr>
          </a:p>
          <a:p>
            <a:pPr lvl="0" algn="l"/>
            <a:endParaRPr lang="sr-Latn-CS" sz="2400" dirty="0">
              <a:solidFill>
                <a:schemeClr val="accent5">
                  <a:lumMod val="50000"/>
                </a:schemeClr>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0240708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381328"/>
          </a:xfrm>
        </p:spPr>
        <p:txBody>
          <a:bodyPr>
            <a:noAutofit/>
          </a:bodyPr>
          <a:lstStyle/>
          <a:p>
            <a:pPr lvl="0" algn="l"/>
            <a:r>
              <a:rPr lang="sr-Cyrl-CS" sz="2400" b="1" dirty="0" smtClean="0">
                <a:solidFill>
                  <a:schemeClr val="accent5">
                    <a:lumMod val="50000"/>
                  </a:schemeClr>
                </a:solidFill>
                <a:latin typeface="Verdana" pitchFamily="34" charset="0"/>
                <a:ea typeface="Verdana" pitchFamily="34" charset="0"/>
                <a:cs typeface="Verdana" pitchFamily="34" charset="0"/>
              </a:rPr>
              <a:t>	А</a:t>
            </a:r>
            <a:r>
              <a:rPr lang="en-US" sz="2400" b="1" dirty="0" err="1" smtClean="0">
                <a:solidFill>
                  <a:schemeClr val="accent5">
                    <a:lumMod val="50000"/>
                  </a:schemeClr>
                </a:solidFill>
                <a:latin typeface="Verdana" pitchFamily="34" charset="0"/>
                <a:ea typeface="Verdana" pitchFamily="34" charset="0"/>
                <a:cs typeface="Verdana" pitchFamily="34" charset="0"/>
              </a:rPr>
              <a:t>ccess</a:t>
            </a:r>
            <a:r>
              <a:rPr lang="en-US" sz="2400" b="1" dirty="0" smtClean="0">
                <a:solidFill>
                  <a:schemeClr val="accent5">
                    <a:lumMod val="50000"/>
                  </a:schemeClr>
                </a:solidFill>
                <a:latin typeface="Verdana" pitchFamily="34" charset="0"/>
                <a:ea typeface="Verdana" pitchFamily="34" charset="0"/>
                <a:cs typeface="Verdana" pitchFamily="34" charset="0"/>
              </a:rPr>
              <a:t> </a:t>
            </a:r>
            <a:r>
              <a:rPr lang="sr-Cyrl-CS" sz="2400" b="1" dirty="0" smtClean="0">
                <a:solidFill>
                  <a:schemeClr val="accent5">
                    <a:lumMod val="50000"/>
                  </a:schemeClr>
                </a:solidFill>
                <a:latin typeface="Verdana" pitchFamily="34" charset="0"/>
                <a:ea typeface="Verdana" pitchFamily="34" charset="0"/>
                <a:cs typeface="Verdana" pitchFamily="34" charset="0"/>
              </a:rPr>
              <a:t>листама </a:t>
            </a:r>
            <a:r>
              <a:rPr lang="sr-Cyrl-CS" sz="2400" dirty="0" smtClean="0">
                <a:solidFill>
                  <a:schemeClr val="accent5">
                    <a:lumMod val="50000"/>
                  </a:schemeClr>
                </a:solidFill>
                <a:latin typeface="Verdana" pitchFamily="34" charset="0"/>
                <a:ea typeface="Verdana" pitchFamily="34" charset="0"/>
                <a:cs typeface="Verdana" pitchFamily="34" charset="0"/>
              </a:rPr>
              <a:t>су врло прецизно дефинисана 	права приступа и мрежи</a:t>
            </a:r>
            <a:r>
              <a:rPr lang="sr-Cyrl-CS" sz="2400" dirty="0"/>
              <a:t/>
            </a:r>
            <a:br>
              <a:rPr lang="sr-Cyrl-CS" sz="2400" dirty="0"/>
            </a:br>
            <a:r>
              <a:rPr lang="sr-Cyrl-CS" sz="2400" dirty="0" smtClean="0"/>
              <a:t/>
            </a:r>
            <a:br>
              <a:rPr lang="sr-Cyrl-CS" sz="2400" dirty="0" smtClean="0"/>
            </a:br>
            <a:r>
              <a:rPr lang="sr-Cyrl-CS" sz="2400" dirty="0" smtClean="0"/>
              <a:t>	</a:t>
            </a:r>
            <a:r>
              <a:rPr lang="sr-Cyrl-CS" sz="2400" dirty="0" smtClean="0">
                <a:solidFill>
                  <a:schemeClr val="accent5">
                    <a:lumMod val="50000"/>
                  </a:schemeClr>
                </a:solidFill>
                <a:latin typeface="Verdana" pitchFamily="34" charset="0"/>
                <a:ea typeface="Verdana" pitchFamily="34" charset="0"/>
                <a:cs typeface="Verdana" pitchFamily="34" charset="0"/>
              </a:rPr>
              <a:t>Имплементиран </a:t>
            </a:r>
            <a:r>
              <a:rPr lang="sr-Cyrl-CS" sz="2400" b="1" dirty="0" smtClean="0">
                <a:solidFill>
                  <a:schemeClr val="accent5">
                    <a:lumMod val="50000"/>
                  </a:schemeClr>
                </a:solidFill>
                <a:latin typeface="Verdana" pitchFamily="34" charset="0"/>
                <a:ea typeface="Verdana" pitchFamily="34" charset="0"/>
                <a:cs typeface="Verdana" pitchFamily="34" charset="0"/>
              </a:rPr>
              <a:t>антивирус</a:t>
            </a:r>
            <a:br>
              <a:rPr lang="sr-Cyrl-CS" sz="2400" b="1" dirty="0" smtClean="0">
                <a:solidFill>
                  <a:schemeClr val="accent5">
                    <a:lumMod val="50000"/>
                  </a:schemeClr>
                </a:solidFill>
                <a:latin typeface="Verdana" pitchFamily="34" charset="0"/>
                <a:ea typeface="Verdana" pitchFamily="34" charset="0"/>
                <a:cs typeface="Verdana" pitchFamily="34" charset="0"/>
              </a:rPr>
            </a:br>
            <a:r>
              <a:rPr lang="sr-Latn-CS" sz="2400" dirty="0" smtClean="0">
                <a:solidFill>
                  <a:schemeClr val="accent5">
                    <a:lumMod val="50000"/>
                  </a:schemeClr>
                </a:solidFill>
                <a:latin typeface="Verdana" pitchFamily="34" charset="0"/>
                <a:ea typeface="Verdana" pitchFamily="34" charset="0"/>
                <a:cs typeface="Verdana" pitchFamily="34" charset="0"/>
              </a:rPr>
              <a:t/>
            </a:r>
            <a:br>
              <a:rPr lang="sr-Latn-CS" sz="2400" dirty="0" smtClean="0">
                <a:solidFill>
                  <a:schemeClr val="accent5">
                    <a:lumMod val="50000"/>
                  </a:schemeClr>
                </a:solidFill>
                <a:latin typeface="Verdana" pitchFamily="34" charset="0"/>
                <a:ea typeface="Verdana" pitchFamily="34" charset="0"/>
                <a:cs typeface="Verdana" pitchFamily="34" charset="0"/>
              </a:rPr>
            </a:br>
            <a:r>
              <a:rPr lang="sr-Cyrl-RS" sz="2400" dirty="0" smtClean="0">
                <a:solidFill>
                  <a:schemeClr val="accent5">
                    <a:lumMod val="50000"/>
                  </a:schemeClr>
                </a:solidFill>
                <a:latin typeface="Verdana" pitchFamily="34" charset="0"/>
                <a:ea typeface="Verdana" pitchFamily="34" charset="0"/>
                <a:cs typeface="Verdana" pitchFamily="34" charset="0"/>
              </a:rPr>
              <a:t>	</a:t>
            </a:r>
            <a:r>
              <a:rPr lang="sr-Cyrl-CS" sz="2400" dirty="0" smtClean="0">
                <a:solidFill>
                  <a:schemeClr val="accent5">
                    <a:lumMod val="50000"/>
                  </a:schemeClr>
                </a:solidFill>
                <a:latin typeface="Verdana" pitchFamily="34" charset="0"/>
                <a:ea typeface="Verdana" pitchFamily="34" charset="0"/>
                <a:cs typeface="Verdana" pitchFamily="34" charset="0"/>
              </a:rPr>
              <a:t>Стално се прате безбедносне рупе и врши се 	</a:t>
            </a:r>
            <a:r>
              <a:rPr lang="sr-Cyrl-CS" sz="2400" b="1" dirty="0" smtClean="0">
                <a:solidFill>
                  <a:schemeClr val="accent5">
                    <a:lumMod val="50000"/>
                  </a:schemeClr>
                </a:solidFill>
                <a:latin typeface="Verdana" pitchFamily="34" charset="0"/>
                <a:ea typeface="Verdana" pitchFamily="34" charset="0"/>
                <a:cs typeface="Verdana" pitchFamily="34" charset="0"/>
              </a:rPr>
              <a:t>инсталирање закрпа </a:t>
            </a:r>
            <a:r>
              <a:rPr lang="sr-Cyrl-CS" sz="2400" dirty="0" smtClean="0">
                <a:solidFill>
                  <a:schemeClr val="accent5">
                    <a:lumMod val="50000"/>
                  </a:schemeClr>
                </a:solidFill>
                <a:latin typeface="Verdana" pitchFamily="34" charset="0"/>
                <a:ea typeface="Verdana" pitchFamily="34" charset="0"/>
                <a:cs typeface="Verdana" pitchFamily="34" charset="0"/>
              </a:rPr>
              <a:t>(</a:t>
            </a:r>
            <a:r>
              <a:rPr lang="en-US" sz="2400" dirty="0" smtClean="0">
                <a:solidFill>
                  <a:schemeClr val="accent5">
                    <a:lumMod val="50000"/>
                  </a:schemeClr>
                </a:solidFill>
                <a:latin typeface="Verdana" pitchFamily="34" charset="0"/>
                <a:ea typeface="Verdana" pitchFamily="34" charset="0"/>
                <a:cs typeface="Verdana" pitchFamily="34" charset="0"/>
              </a:rPr>
              <a:t>patch</a:t>
            </a:r>
            <a:r>
              <a:rPr lang="sr-Cyrl-CS" sz="2400" dirty="0" smtClean="0">
                <a:solidFill>
                  <a:schemeClr val="accent5">
                    <a:lumMod val="50000"/>
                  </a:schemeClr>
                </a:solidFill>
                <a:latin typeface="Verdana" pitchFamily="34" charset="0"/>
                <a:ea typeface="Verdana" pitchFamily="34" charset="0"/>
                <a:cs typeface="Verdana" pitchFamily="34" charset="0"/>
              </a:rPr>
              <a:t>).</a:t>
            </a:r>
            <a:br>
              <a:rPr lang="sr-Cyrl-CS" sz="2400" dirty="0" smtClean="0">
                <a:solidFill>
                  <a:schemeClr val="accent5">
                    <a:lumMod val="50000"/>
                  </a:schemeClr>
                </a:solidFill>
                <a:latin typeface="Verdana" pitchFamily="34" charset="0"/>
                <a:ea typeface="Verdana" pitchFamily="34" charset="0"/>
                <a:cs typeface="Verdana" pitchFamily="34" charset="0"/>
              </a:rPr>
            </a:br>
            <a:r>
              <a:rPr lang="sr-Latn-CS" sz="2400" dirty="0" smtClean="0">
                <a:solidFill>
                  <a:schemeClr val="accent5">
                    <a:lumMod val="50000"/>
                  </a:schemeClr>
                </a:solidFill>
                <a:latin typeface="Verdana" pitchFamily="34" charset="0"/>
                <a:ea typeface="Verdana" pitchFamily="34" charset="0"/>
                <a:cs typeface="Verdana" pitchFamily="34" charset="0"/>
              </a:rPr>
              <a:t/>
            </a:r>
            <a:br>
              <a:rPr lang="sr-Latn-CS" sz="2400" dirty="0" smtClean="0">
                <a:solidFill>
                  <a:schemeClr val="accent5">
                    <a:lumMod val="50000"/>
                  </a:schemeClr>
                </a:solidFill>
                <a:latin typeface="Verdana" pitchFamily="34" charset="0"/>
                <a:ea typeface="Verdana" pitchFamily="34" charset="0"/>
                <a:cs typeface="Verdana" pitchFamily="34" charset="0"/>
              </a:rPr>
            </a:br>
            <a:r>
              <a:rPr lang="sr-Cyrl-RS" sz="2400" dirty="0" smtClean="0">
                <a:solidFill>
                  <a:schemeClr val="accent5">
                    <a:lumMod val="50000"/>
                  </a:schemeClr>
                </a:solidFill>
                <a:latin typeface="Verdana" pitchFamily="34" charset="0"/>
                <a:ea typeface="Verdana" pitchFamily="34" charset="0"/>
                <a:cs typeface="Verdana" pitchFamily="34" charset="0"/>
              </a:rPr>
              <a:t>	</a:t>
            </a:r>
            <a:r>
              <a:rPr lang="sr-Cyrl-CS" sz="2400" dirty="0" smtClean="0">
                <a:solidFill>
                  <a:schemeClr val="accent5">
                    <a:lumMod val="50000"/>
                  </a:schemeClr>
                </a:solidFill>
                <a:latin typeface="Verdana" pitchFamily="34" charset="0"/>
                <a:ea typeface="Verdana" pitchFamily="34" charset="0"/>
                <a:cs typeface="Verdana" pitchFamily="34" charset="0"/>
              </a:rPr>
              <a:t>Кориснике  стално информишемо о </a:t>
            </a:r>
            <a:br>
              <a:rPr lang="sr-Cyrl-CS" sz="2400" dirty="0" smtClean="0">
                <a:solidFill>
                  <a:schemeClr val="accent5">
                    <a:lumMod val="50000"/>
                  </a:schemeClr>
                </a:solidFill>
                <a:latin typeface="Verdana" pitchFamily="34" charset="0"/>
                <a:ea typeface="Verdana" pitchFamily="34" charset="0"/>
                <a:cs typeface="Verdana" pitchFamily="34" charset="0"/>
              </a:rPr>
            </a:br>
            <a:r>
              <a:rPr lang="sr-Cyrl-CS" sz="2400" dirty="0"/>
              <a:t>	</a:t>
            </a:r>
            <a:r>
              <a:rPr lang="sr-Cyrl-CS" sz="2400" dirty="0" smtClean="0">
                <a:solidFill>
                  <a:schemeClr val="accent5">
                    <a:lumMod val="50000"/>
                  </a:schemeClr>
                </a:solidFill>
                <a:latin typeface="Verdana" pitchFamily="34" charset="0"/>
                <a:ea typeface="Verdana" pitchFamily="34" charset="0"/>
                <a:cs typeface="Verdana" pitchFamily="34" charset="0"/>
              </a:rPr>
              <a:t>безбедоносним проблемима</a:t>
            </a:r>
            <a:r>
              <a:rPr lang="sr-Latn-CS" sz="2400" dirty="0" smtClean="0">
                <a:solidFill>
                  <a:schemeClr val="accent5">
                    <a:lumMod val="50000"/>
                  </a:schemeClr>
                </a:solidFill>
                <a:latin typeface="Verdana" pitchFamily="34" charset="0"/>
                <a:ea typeface="Verdana" pitchFamily="34" charset="0"/>
                <a:cs typeface="Verdana" pitchFamily="34" charset="0"/>
              </a:rPr>
              <a:t/>
            </a:r>
            <a:br>
              <a:rPr lang="sr-Latn-CS" sz="2400" dirty="0" smtClean="0">
                <a:solidFill>
                  <a:schemeClr val="accent5">
                    <a:lumMod val="50000"/>
                  </a:schemeClr>
                </a:solidFill>
                <a:latin typeface="Verdana" pitchFamily="34" charset="0"/>
                <a:ea typeface="Verdana" pitchFamily="34" charset="0"/>
                <a:cs typeface="Verdana" pitchFamily="34" charset="0"/>
              </a:rPr>
            </a:br>
            <a:r>
              <a:rPr lang="sr-Cyrl-RS" sz="2400" dirty="0" smtClean="0">
                <a:solidFill>
                  <a:schemeClr val="accent5">
                    <a:lumMod val="50000"/>
                  </a:schemeClr>
                </a:solidFill>
                <a:latin typeface="Verdana" pitchFamily="34" charset="0"/>
                <a:ea typeface="Verdana" pitchFamily="34" charset="0"/>
                <a:cs typeface="Verdana" pitchFamily="34" charset="0"/>
              </a:rPr>
              <a:t/>
            </a:r>
            <a:br>
              <a:rPr lang="sr-Cyrl-RS" sz="2400" dirty="0" smtClean="0">
                <a:solidFill>
                  <a:schemeClr val="accent5">
                    <a:lumMod val="50000"/>
                  </a:schemeClr>
                </a:solidFill>
                <a:latin typeface="Verdana" pitchFamily="34" charset="0"/>
                <a:ea typeface="Verdana" pitchFamily="34" charset="0"/>
                <a:cs typeface="Verdana" pitchFamily="34" charset="0"/>
              </a:rPr>
            </a:br>
            <a:r>
              <a:rPr lang="sr-Cyrl-RS" sz="2400" dirty="0"/>
              <a:t>	</a:t>
            </a:r>
            <a:r>
              <a:rPr lang="sr-Cyrl-CS" sz="2400" dirty="0" smtClean="0">
                <a:solidFill>
                  <a:schemeClr val="accent5">
                    <a:lumMod val="50000"/>
                  </a:schemeClr>
                </a:solidFill>
                <a:latin typeface="Verdana" pitchFamily="34" charset="0"/>
                <a:ea typeface="Verdana" pitchFamily="34" charset="0"/>
                <a:cs typeface="Verdana" pitchFamily="34" charset="0"/>
              </a:rPr>
              <a:t>Дефинисана </a:t>
            </a:r>
            <a:r>
              <a:rPr lang="sr-Cyrl-CS" sz="2400" b="1" dirty="0" smtClean="0">
                <a:solidFill>
                  <a:schemeClr val="accent5">
                    <a:lumMod val="50000"/>
                  </a:schemeClr>
                </a:solidFill>
                <a:latin typeface="Verdana" pitchFamily="34" charset="0"/>
                <a:ea typeface="Verdana" pitchFamily="34" charset="0"/>
                <a:cs typeface="Verdana" pitchFamily="34" charset="0"/>
              </a:rPr>
              <a:t>стратегија </a:t>
            </a:r>
            <a:r>
              <a:rPr lang="en-US" sz="2400" b="1" dirty="0" smtClean="0">
                <a:solidFill>
                  <a:schemeClr val="accent5">
                    <a:lumMod val="50000"/>
                  </a:schemeClr>
                </a:solidFill>
                <a:latin typeface="Verdana" pitchFamily="34" charset="0"/>
                <a:ea typeface="Verdana" pitchFamily="34" charset="0"/>
                <a:cs typeface="Verdana" pitchFamily="34" charset="0"/>
              </a:rPr>
              <a:t>backup</a:t>
            </a:r>
            <a:r>
              <a:rPr lang="sr-Cyrl-CS" sz="2400" dirty="0" smtClean="0">
                <a:solidFill>
                  <a:schemeClr val="accent5">
                    <a:lumMod val="50000"/>
                  </a:schemeClr>
                </a:solidFill>
                <a:latin typeface="Verdana" pitchFamily="34" charset="0"/>
                <a:ea typeface="Verdana" pitchFamily="34" charset="0"/>
                <a:cs typeface="Verdana" pitchFamily="34" charset="0"/>
              </a:rPr>
              <a:t>-</a:t>
            </a:r>
            <a:r>
              <a:rPr lang="sr-Latn-CS" sz="2400" dirty="0" smtClean="0">
                <a:solidFill>
                  <a:schemeClr val="accent5">
                    <a:lumMod val="50000"/>
                  </a:schemeClr>
                </a:solidFill>
                <a:latin typeface="Verdana" pitchFamily="34" charset="0"/>
                <a:ea typeface="Verdana" pitchFamily="34" charset="0"/>
                <a:cs typeface="Verdana" pitchFamily="34" charset="0"/>
              </a:rPr>
              <a:t>a</a:t>
            </a:r>
            <a:r>
              <a:rPr lang="sr-Cyrl-CS" sz="2400" dirty="0" smtClean="0">
                <a:solidFill>
                  <a:schemeClr val="accent5">
                    <a:lumMod val="50000"/>
                  </a:schemeClr>
                </a:solidFill>
                <a:latin typeface="Verdana" pitchFamily="34" charset="0"/>
                <a:ea typeface="Verdana" pitchFamily="34" charset="0"/>
                <a:cs typeface="Verdana" pitchFamily="34" charset="0"/>
              </a:rPr>
              <a:t> (врши се 	седмично нормални </a:t>
            </a:r>
            <a:r>
              <a:rPr lang="en-US" sz="2400" dirty="0" smtClean="0">
                <a:solidFill>
                  <a:schemeClr val="accent5">
                    <a:lumMod val="50000"/>
                  </a:schemeClr>
                </a:solidFill>
                <a:latin typeface="Verdana" pitchFamily="34" charset="0"/>
                <a:ea typeface="Verdana" pitchFamily="34" charset="0"/>
                <a:cs typeface="Verdana" pitchFamily="34" charset="0"/>
              </a:rPr>
              <a:t>full backup</a:t>
            </a:r>
            <a:r>
              <a:rPr lang="sr-Cyrl-CS" sz="2400" dirty="0" smtClean="0">
                <a:solidFill>
                  <a:schemeClr val="accent5">
                    <a:lumMod val="50000"/>
                  </a:schemeClr>
                </a:solidFill>
                <a:latin typeface="Verdana" pitchFamily="34" charset="0"/>
                <a:ea typeface="Verdana" pitchFamily="34" charset="0"/>
                <a:cs typeface="Verdana" pitchFamily="34" charset="0"/>
              </a:rPr>
              <a:t> и свакодневни 	инкрементални </a:t>
            </a:r>
            <a:r>
              <a:rPr lang="en-US" sz="2400" dirty="0" smtClean="0">
                <a:solidFill>
                  <a:schemeClr val="accent5">
                    <a:lumMod val="50000"/>
                  </a:schemeClr>
                </a:solidFill>
                <a:latin typeface="Verdana" pitchFamily="34" charset="0"/>
                <a:ea typeface="Verdana" pitchFamily="34" charset="0"/>
                <a:cs typeface="Verdana" pitchFamily="34" charset="0"/>
              </a:rPr>
              <a:t>backup</a:t>
            </a:r>
            <a:r>
              <a:rPr lang="sr-Cyrl-RS" sz="2400" dirty="0" smtClean="0">
                <a:solidFill>
                  <a:schemeClr val="accent5">
                    <a:lumMod val="50000"/>
                  </a:schemeClr>
                </a:solidFill>
                <a:latin typeface="Verdana" pitchFamily="34" charset="0"/>
                <a:ea typeface="Verdana" pitchFamily="34" charset="0"/>
                <a:cs typeface="Verdana" pitchFamily="34" charset="0"/>
              </a:rPr>
              <a:t>)</a:t>
            </a:r>
            <a:r>
              <a:rPr lang="sr-Cyrl-CS" sz="2400" dirty="0" smtClean="0">
                <a:solidFill>
                  <a:schemeClr val="accent5">
                    <a:lumMod val="50000"/>
                  </a:schemeClr>
                </a:solidFill>
                <a:latin typeface="Verdana" pitchFamily="34" charset="0"/>
                <a:ea typeface="Verdana" pitchFamily="34" charset="0"/>
                <a:cs typeface="Verdana" pitchFamily="34" charset="0"/>
              </a:rPr>
              <a:t>.</a:t>
            </a:r>
            <a:r>
              <a:rPr lang="sr-Latn-CS" sz="2400" dirty="0" smtClean="0">
                <a:solidFill>
                  <a:schemeClr val="accent5">
                    <a:lumMod val="50000"/>
                  </a:schemeClr>
                </a:solidFill>
                <a:latin typeface="Verdana" pitchFamily="34" charset="0"/>
                <a:ea typeface="Verdana" pitchFamily="34" charset="0"/>
                <a:cs typeface="Verdana" pitchFamily="34" charset="0"/>
              </a:rPr>
              <a:t/>
            </a:r>
            <a:br>
              <a:rPr lang="sr-Latn-CS" sz="2400" dirty="0" smtClean="0">
                <a:solidFill>
                  <a:schemeClr val="accent5">
                    <a:lumMod val="50000"/>
                  </a:schemeClr>
                </a:solidFill>
                <a:latin typeface="Verdana" pitchFamily="34" charset="0"/>
                <a:ea typeface="Verdana" pitchFamily="34" charset="0"/>
                <a:cs typeface="Verdana" pitchFamily="34" charset="0"/>
              </a:rPr>
            </a:br>
            <a:endParaRPr lang="sr-Latn-CS" sz="2400" dirty="0">
              <a:solidFill>
                <a:schemeClr val="accent5">
                  <a:lumMod val="50000"/>
                </a:schemeClr>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0434993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16632"/>
            <a:ext cx="8507288" cy="6009531"/>
          </a:xfrm>
        </p:spPr>
        <p:txBody>
          <a:bodyPr/>
          <a:lstStyle/>
          <a:p>
            <a:r>
              <a:rPr lang="sr-Cyrl-CS" sz="2400" b="1" dirty="0"/>
              <a:t>Резервне копије </a:t>
            </a:r>
            <a:r>
              <a:rPr lang="sr-Cyrl-CS" sz="2400" dirty="0"/>
              <a:t>података складиштимо </a:t>
            </a:r>
            <a:r>
              <a:rPr lang="sr-Cyrl-CS" sz="2400" dirty="0" smtClean="0"/>
              <a:t>удаљено.</a:t>
            </a:r>
          </a:p>
          <a:p>
            <a:pPr marL="0" indent="0">
              <a:buNone/>
            </a:pPr>
            <a:endParaRPr lang="sr-Cyrl-CS" sz="2400" dirty="0" smtClean="0"/>
          </a:p>
          <a:p>
            <a:r>
              <a:rPr lang="sr-Cyrl-CS" sz="2400" dirty="0" smtClean="0"/>
              <a:t>Не </a:t>
            </a:r>
            <a:r>
              <a:rPr lang="sr-Cyrl-CS" sz="2400" dirty="0"/>
              <a:t>покреће се ниједан непотребан мрежни сервис</a:t>
            </a:r>
            <a:r>
              <a:rPr lang="sr-Cyrl-CS" sz="2400" dirty="0" smtClean="0"/>
              <a:t>.</a:t>
            </a:r>
          </a:p>
          <a:p>
            <a:pPr marL="0" indent="0">
              <a:buNone/>
            </a:pPr>
            <a:endParaRPr lang="sr-Cyrl-CS" sz="2400" dirty="0" smtClean="0"/>
          </a:p>
          <a:p>
            <a:r>
              <a:rPr lang="sr-Cyrl-CS" sz="2400" dirty="0" smtClean="0"/>
              <a:t>Код </a:t>
            </a:r>
            <a:r>
              <a:rPr lang="sr-Cyrl-CS" sz="2400" dirty="0"/>
              <a:t>корисника се подстиче коришћење тешких лозинки </a:t>
            </a:r>
            <a:endParaRPr lang="sr-Cyrl-CS" sz="2400" dirty="0" smtClean="0"/>
          </a:p>
          <a:p>
            <a:pPr marL="0" indent="0">
              <a:buNone/>
            </a:pPr>
            <a:endParaRPr lang="sr-Cyrl-CS" sz="2400" dirty="0" smtClean="0"/>
          </a:p>
          <a:p>
            <a:r>
              <a:rPr lang="sr-Cyrl-CS" sz="2400" dirty="0" smtClean="0"/>
              <a:t>Периодично </a:t>
            </a:r>
            <a:r>
              <a:rPr lang="sr-Cyrl-CS" sz="2400" dirty="0"/>
              <a:t>процењујемо и проверавамо стање ИКТ инфраструктуре</a:t>
            </a:r>
            <a:r>
              <a:rPr lang="sr-Cyrl-CS" sz="2400" dirty="0" smtClean="0"/>
              <a:t>.</a:t>
            </a:r>
          </a:p>
          <a:p>
            <a:endParaRPr lang="sr-Cyrl-CS" sz="2400" dirty="0" smtClean="0"/>
          </a:p>
          <a:p>
            <a:r>
              <a:rPr lang="sr-Cyrl-CS" sz="2400" dirty="0" smtClean="0"/>
              <a:t>Урађен </a:t>
            </a:r>
            <a:r>
              <a:rPr lang="sr-Cyrl-CS" sz="2400" dirty="0"/>
              <a:t>је </a:t>
            </a:r>
            <a:r>
              <a:rPr lang="sr-Cyrl-CS" sz="2400" dirty="0" smtClean="0"/>
              <a:t>пројекат и реализација интерног </a:t>
            </a:r>
            <a:r>
              <a:rPr lang="sr-Cyrl-CS" sz="2400" dirty="0"/>
              <a:t>ПКИ за Владу Војводине. </a:t>
            </a:r>
            <a:endParaRPr lang="en-US" sz="2400" dirty="0"/>
          </a:p>
        </p:txBody>
      </p:sp>
    </p:spTree>
    <p:extLst>
      <p:ext uri="{BB962C8B-B14F-4D97-AF65-F5344CB8AC3E}">
        <p14:creationId xmlns:p14="http://schemas.microsoft.com/office/powerpoint/2010/main" val="70632886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pPr lvl="2" algn="ctr" rtl="0">
              <a:spcBef>
                <a:spcPct val="0"/>
              </a:spcBef>
            </a:pPr>
            <a:r>
              <a:rPr lang="ru-RU" sz="4000" b="1" dirty="0">
                <a:solidFill>
                  <a:schemeClr val="accent5">
                    <a:lumMod val="50000"/>
                  </a:schemeClr>
                </a:solidFill>
                <a:latin typeface="Verdana" pitchFamily="34" charset="0"/>
              </a:rPr>
              <a:t>Спецификација </a:t>
            </a:r>
            <a:r>
              <a:rPr lang="ru-RU" sz="4000" b="1" dirty="0" smtClean="0">
                <a:solidFill>
                  <a:schemeClr val="accent5">
                    <a:lumMod val="50000"/>
                  </a:schemeClr>
                </a:solidFill>
                <a:latin typeface="Verdana" pitchFamily="34" charset="0"/>
              </a:rPr>
              <a:t>модела</a:t>
            </a:r>
            <a:endParaRPr lang="sr-Latn-CS" sz="4000" dirty="0">
              <a:solidFill>
                <a:schemeClr val="accent5">
                  <a:lumMod val="50000"/>
                </a:schemeClr>
              </a:solidFill>
              <a:latin typeface="Verdana" pitchFamily="34" charset="0"/>
            </a:endParaRPr>
          </a:p>
        </p:txBody>
      </p:sp>
      <p:sp>
        <p:nvSpPr>
          <p:cNvPr id="3" name="Content Placeholder 2"/>
          <p:cNvSpPr>
            <a:spLocks noGrp="1"/>
          </p:cNvSpPr>
          <p:nvPr>
            <p:ph idx="1"/>
          </p:nvPr>
        </p:nvSpPr>
        <p:spPr>
          <a:xfrm>
            <a:off x="395536" y="1268760"/>
            <a:ext cx="8291264" cy="4741987"/>
          </a:xfrm>
        </p:spPr>
        <p:txBody>
          <a:bodyPr/>
          <a:lstStyle/>
          <a:p>
            <a:pPr>
              <a:buNone/>
            </a:pPr>
            <a:r>
              <a:rPr lang="sr-Cyrl-CS" dirty="0" smtClean="0"/>
              <a:t>	</a:t>
            </a:r>
            <a:r>
              <a:rPr lang="sr-Cyrl-CS" sz="2800" dirty="0" smtClean="0"/>
              <a:t>Примењени м</a:t>
            </a:r>
            <a:r>
              <a:rPr lang="sr-Latn-CS" sz="2800" dirty="0" smtClean="0"/>
              <a:t>одел информационе безбедности </a:t>
            </a:r>
            <a:r>
              <a:rPr lang="sr-Cyrl-RS" sz="2800" dirty="0" smtClean="0"/>
              <a:t>о</a:t>
            </a:r>
            <a:r>
              <a:rPr lang="sr-Latn-CS" sz="2800" dirty="0" smtClean="0"/>
              <a:t>могућ</a:t>
            </a:r>
            <a:r>
              <a:rPr lang="sr-Cyrl-RS" sz="2800" dirty="0" smtClean="0"/>
              <a:t>ава</a:t>
            </a:r>
            <a:r>
              <a:rPr lang="sr-Latn-CS" sz="2800" dirty="0" smtClean="0"/>
              <a:t>:</a:t>
            </a:r>
          </a:p>
          <a:p>
            <a:pPr lvl="1"/>
            <a:r>
              <a:rPr lang="sr-Latn-CS" sz="2400" dirty="0" smtClean="0"/>
              <a:t>управљање системом заштите,</a:t>
            </a:r>
          </a:p>
          <a:p>
            <a:pPr lvl="1"/>
            <a:r>
              <a:rPr lang="sr-Latn-CS" sz="2400" dirty="0" smtClean="0"/>
              <a:t>анализу ризика,</a:t>
            </a:r>
          </a:p>
          <a:p>
            <a:pPr lvl="1"/>
            <a:r>
              <a:rPr lang="sr-Latn-CS" sz="2400" dirty="0" smtClean="0"/>
              <a:t>обуку,</a:t>
            </a:r>
          </a:p>
          <a:p>
            <a:pPr lvl="1"/>
            <a:r>
              <a:rPr lang="sr-Latn-CS" sz="2400" dirty="0" smtClean="0"/>
              <a:t>евалуацију система заштите и</a:t>
            </a:r>
          </a:p>
          <a:p>
            <a:pPr lvl="1"/>
            <a:r>
              <a:rPr lang="sr-Latn-CS" sz="2400" dirty="0" smtClean="0"/>
              <a:t>сертификацију и акредитацију</a:t>
            </a:r>
            <a:r>
              <a:rPr lang="sr-Latn-CS" dirty="0" smtClean="0"/>
              <a:t>.</a:t>
            </a:r>
          </a:p>
          <a:p>
            <a:pPr lvl="1"/>
            <a:endParaRPr lang="sr-Latn-CS" dirty="0"/>
          </a:p>
        </p:txBody>
      </p:sp>
      <p:sp>
        <p:nvSpPr>
          <p:cNvPr id="4" name="Date Placeholder 3"/>
          <p:cNvSpPr>
            <a:spLocks noGrp="1"/>
          </p:cNvSpPr>
          <p:nvPr>
            <p:ph type="dt" sz="half" idx="4294967295"/>
          </p:nvPr>
        </p:nvSpPr>
        <p:spPr>
          <a:xfrm>
            <a:off x="0" y="6356350"/>
            <a:ext cx="2133600" cy="365125"/>
          </a:xfrm>
          <a:prstGeom prst="rect">
            <a:avLst/>
          </a:prstGeom>
        </p:spPr>
        <p:txBody>
          <a:bodyPr/>
          <a:lstStyle/>
          <a:p>
            <a:r>
              <a:rPr lang="en-US" smtClean="0"/>
              <a:t>2/5/2013</a:t>
            </a:r>
            <a:endParaRPr lang="en-US"/>
          </a:p>
        </p:txBody>
      </p:sp>
      <p:sp>
        <p:nvSpPr>
          <p:cNvPr id="5" name="Slide Number Placeholder 4"/>
          <p:cNvSpPr>
            <a:spLocks noGrp="1"/>
          </p:cNvSpPr>
          <p:nvPr>
            <p:ph type="sldNum" sz="quarter" idx="4294967295"/>
          </p:nvPr>
        </p:nvSpPr>
        <p:spPr>
          <a:xfrm>
            <a:off x="7010400" y="6356350"/>
            <a:ext cx="2133600" cy="365125"/>
          </a:xfrm>
          <a:prstGeom prst="rect">
            <a:avLst/>
          </a:prstGeom>
        </p:spPr>
        <p:txBody>
          <a:bodyPr/>
          <a:lstStyle/>
          <a:p>
            <a:fld id="{31121EDA-7FE0-4525-92E3-D60B1DFCBEA8}" type="slidenum">
              <a:rPr lang="en-US" smtClean="0"/>
              <a:pPr/>
              <a:t>37</a:t>
            </a:fld>
            <a:endParaRPr lang="en-US"/>
          </a:p>
        </p:txBody>
      </p:sp>
    </p:spTree>
    <p:extLst>
      <p:ext uri="{BB962C8B-B14F-4D97-AF65-F5344CB8AC3E}">
        <p14:creationId xmlns:p14="http://schemas.microsoft.com/office/powerpoint/2010/main" val="31222468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0"/>
            <a:ext cx="8229600" cy="562074"/>
          </a:xfrm>
        </p:spPr>
        <p:txBody>
          <a:bodyPr/>
          <a:lstStyle/>
          <a:p>
            <a:r>
              <a:rPr lang="sr-Cyrl-RS" sz="3600" b="1" dirty="0" smtClean="0"/>
              <a:t>Обрађени механизми заштите</a:t>
            </a:r>
            <a:endParaRPr lang="en-US" sz="3600" b="1" dirty="0"/>
          </a:p>
        </p:txBody>
      </p:sp>
      <p:sp>
        <p:nvSpPr>
          <p:cNvPr id="3" name="Content Placeholder 2"/>
          <p:cNvSpPr>
            <a:spLocks noGrp="1"/>
          </p:cNvSpPr>
          <p:nvPr>
            <p:ph idx="1"/>
          </p:nvPr>
        </p:nvSpPr>
        <p:spPr>
          <a:xfrm>
            <a:off x="395536" y="836712"/>
            <a:ext cx="8748464" cy="5289451"/>
          </a:xfrm>
        </p:spPr>
        <p:txBody>
          <a:bodyPr/>
          <a:lstStyle/>
          <a:p>
            <a:pPr marL="0" indent="0">
              <a:buNone/>
            </a:pPr>
            <a:r>
              <a:rPr lang="sr-Cyrl-RS" b="1" dirty="0" smtClean="0"/>
              <a:t>Дефинисане вредности и власници</a:t>
            </a:r>
          </a:p>
          <a:p>
            <a:pPr marL="514350" indent="-514350">
              <a:buFont typeface="+mj-lt"/>
              <a:buAutoNum type="arabicPeriod"/>
            </a:pPr>
            <a:r>
              <a:rPr lang="sr-Cyrl-RS" dirty="0" smtClean="0"/>
              <a:t>Углед покрајинске владе</a:t>
            </a:r>
          </a:p>
          <a:p>
            <a:pPr marL="514350" indent="-514350">
              <a:buFont typeface="+mj-lt"/>
              <a:buAutoNum type="arabicPeriod"/>
            </a:pPr>
            <a:r>
              <a:rPr lang="en-US" dirty="0" smtClean="0"/>
              <a:t>HW</a:t>
            </a:r>
          </a:p>
          <a:p>
            <a:pPr marL="514350" indent="-514350">
              <a:buFont typeface="+mj-lt"/>
              <a:buAutoNum type="arabicPeriod"/>
            </a:pPr>
            <a:r>
              <a:rPr lang="en-US" dirty="0" smtClean="0"/>
              <a:t>SW</a:t>
            </a:r>
          </a:p>
          <a:p>
            <a:pPr marL="514350" indent="-514350">
              <a:buFont typeface="+mj-lt"/>
              <a:buAutoNum type="arabicPeriod"/>
            </a:pPr>
            <a:r>
              <a:rPr lang="sr-Cyrl-RS" dirty="0" smtClean="0"/>
              <a:t>Запослени</a:t>
            </a:r>
          </a:p>
          <a:p>
            <a:pPr marL="514350" indent="-514350">
              <a:buFont typeface="+mj-lt"/>
              <a:buAutoNum type="arabicPeriod"/>
            </a:pPr>
            <a:r>
              <a:rPr lang="sr-Cyrl-RS" dirty="0" smtClean="0"/>
              <a:t>Итд</a:t>
            </a:r>
          </a:p>
          <a:p>
            <a:pPr marL="0" indent="0">
              <a:buNone/>
            </a:pPr>
            <a:r>
              <a:rPr lang="sr-Cyrl-RS" dirty="0" smtClean="0"/>
              <a:t>Пример1:углед покрајинске владе </a:t>
            </a:r>
          </a:p>
          <a:p>
            <a:pPr marL="514350" indent="-514350">
              <a:buFont typeface="+mj-lt"/>
              <a:buAutoNum type="arabicPeriod"/>
            </a:pPr>
            <a:endParaRPr lang="sr-Cyrl-RS" dirty="0"/>
          </a:p>
          <a:p>
            <a:pPr marL="0" indent="0">
              <a:buNone/>
            </a:pPr>
            <a:r>
              <a:rPr lang="sr-Cyrl-RS" dirty="0" smtClean="0"/>
              <a:t>Идентификовано укупно 217 вредности</a:t>
            </a:r>
            <a:endParaRPr lang="en-US" dirty="0"/>
          </a:p>
        </p:txBody>
      </p:sp>
    </p:spTree>
    <p:extLst>
      <p:ext uri="{BB962C8B-B14F-4D97-AF65-F5344CB8AC3E}">
        <p14:creationId xmlns:p14="http://schemas.microsoft.com/office/powerpoint/2010/main" val="34180723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sr-Cyrl-RS" b="1" dirty="0" smtClean="0"/>
              <a:t>ПРЕТЊЕ</a:t>
            </a:r>
            <a:endParaRPr lang="en-US" b="1" dirty="0"/>
          </a:p>
        </p:txBody>
      </p:sp>
      <p:sp>
        <p:nvSpPr>
          <p:cNvPr id="3" name="Content Placeholder 2"/>
          <p:cNvSpPr>
            <a:spLocks noGrp="1"/>
          </p:cNvSpPr>
          <p:nvPr>
            <p:ph idx="1"/>
          </p:nvPr>
        </p:nvSpPr>
        <p:spPr>
          <a:xfrm>
            <a:off x="0" y="1268760"/>
            <a:ext cx="9144000" cy="4857403"/>
          </a:xfrm>
        </p:spPr>
        <p:txBody>
          <a:bodyPr/>
          <a:lstStyle/>
          <a:p>
            <a:pPr marL="0" indent="0">
              <a:buNone/>
            </a:pPr>
            <a:r>
              <a:rPr lang="sr-Cyrl-RS" dirty="0" smtClean="0"/>
              <a:t>Дефинисане претње за сваку вредност</a:t>
            </a:r>
          </a:p>
          <a:p>
            <a:r>
              <a:rPr lang="sr-Cyrl-RS" dirty="0" smtClean="0"/>
              <a:t>Укупно 1567 претњи</a:t>
            </a:r>
          </a:p>
          <a:p>
            <a:r>
              <a:rPr lang="sr-Cyrl-RS" dirty="0" smtClean="0"/>
              <a:t>За сваку претњу дефинисани параметри (осетљивост, значај итд) </a:t>
            </a:r>
          </a:p>
          <a:p>
            <a:r>
              <a:rPr lang="sr-Cyrl-RS" dirty="0" smtClean="0"/>
              <a:t>Формулом формирана вредност претње</a:t>
            </a:r>
          </a:p>
          <a:p>
            <a:r>
              <a:rPr lang="sr-Cyrl-RS" dirty="0" smtClean="0"/>
              <a:t>Сортиране претње</a:t>
            </a:r>
          </a:p>
          <a:p>
            <a:endParaRPr lang="sr-Cyrl-RS" dirty="0"/>
          </a:p>
          <a:p>
            <a:r>
              <a:rPr lang="sr-Cyrl-RS" dirty="0" smtClean="0"/>
              <a:t>Пример1: одавање информација, напад</a:t>
            </a:r>
            <a:endParaRPr lang="en-US" dirty="0"/>
          </a:p>
        </p:txBody>
      </p:sp>
    </p:spTree>
    <p:extLst>
      <p:ext uri="{BB962C8B-B14F-4D97-AF65-F5344CB8AC3E}">
        <p14:creationId xmlns:p14="http://schemas.microsoft.com/office/powerpoint/2010/main" val="29200191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a:t>Шта </a:t>
            </a:r>
            <a:r>
              <a:rPr lang="sr-Cyrl-RS" dirty="0" smtClean="0"/>
              <a:t>ће се десити 2017?</a:t>
            </a:r>
            <a:endParaRPr lang="en-US" dirty="0"/>
          </a:p>
        </p:txBody>
      </p:sp>
      <p:sp>
        <p:nvSpPr>
          <p:cNvPr id="3" name="Content Placeholder 2"/>
          <p:cNvSpPr>
            <a:spLocks noGrp="1"/>
          </p:cNvSpPr>
          <p:nvPr>
            <p:ph idx="1"/>
          </p:nvPr>
        </p:nvSpPr>
        <p:spPr/>
        <p:txBody>
          <a:bodyPr/>
          <a:lstStyle/>
          <a:p>
            <a:r>
              <a:rPr lang="sr-Cyrl-RS" dirty="0" smtClean="0"/>
              <a:t>Од 2012 до 2017 , мобилни саобраћај ће порасти 13 ПУТА</a:t>
            </a:r>
          </a:p>
          <a:p>
            <a:r>
              <a:rPr lang="sr-Cyrl-RS" dirty="0" smtClean="0"/>
              <a:t>2017 ће бити 3 ПУТА више конектованих уређаја на мрежи неко светске популације</a:t>
            </a:r>
          </a:p>
          <a:p>
            <a:r>
              <a:rPr lang="sr-Cyrl-RS" dirty="0" smtClean="0"/>
              <a:t>4 зетабајта података ће бити креирано сваког минута</a:t>
            </a:r>
          </a:p>
          <a:p>
            <a:endParaRPr lang="sr-Cyrl-RS" dirty="0" smtClean="0"/>
          </a:p>
          <a:p>
            <a:endParaRPr lang="en-US" dirty="0" smtClean="0"/>
          </a:p>
          <a:p>
            <a:endParaRPr lang="en-US" dirty="0"/>
          </a:p>
        </p:txBody>
      </p:sp>
    </p:spTree>
    <p:extLst>
      <p:ext uri="{BB962C8B-B14F-4D97-AF65-F5344CB8AC3E}">
        <p14:creationId xmlns:p14="http://schemas.microsoft.com/office/powerpoint/2010/main" val="205532239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143000"/>
          </a:xfrm>
        </p:spPr>
        <p:txBody>
          <a:bodyPr/>
          <a:lstStyle/>
          <a:p>
            <a:r>
              <a:rPr lang="sr-Cyrl-RS" b="1" dirty="0" smtClean="0"/>
              <a:t>РИЗИЦИ</a:t>
            </a:r>
            <a:endParaRPr lang="en-US" b="1" dirty="0"/>
          </a:p>
        </p:txBody>
      </p:sp>
      <p:sp>
        <p:nvSpPr>
          <p:cNvPr id="3" name="Content Placeholder 2"/>
          <p:cNvSpPr>
            <a:spLocks noGrp="1"/>
          </p:cNvSpPr>
          <p:nvPr>
            <p:ph idx="1"/>
          </p:nvPr>
        </p:nvSpPr>
        <p:spPr>
          <a:xfrm>
            <a:off x="395536" y="1268760"/>
            <a:ext cx="8229600" cy="4525963"/>
          </a:xfrm>
        </p:spPr>
        <p:txBody>
          <a:bodyPr/>
          <a:lstStyle/>
          <a:p>
            <a:r>
              <a:rPr lang="sr-Cyrl-RS" dirty="0" smtClean="0"/>
              <a:t>Од 1567 претњи дефинисано 295 ризика</a:t>
            </a:r>
          </a:p>
          <a:p>
            <a:r>
              <a:rPr lang="sr-Cyrl-RS" dirty="0" smtClean="0"/>
              <a:t>Максимална вредност за ризик 5000</a:t>
            </a:r>
          </a:p>
          <a:p>
            <a:r>
              <a:rPr lang="sr-Cyrl-RS" dirty="0" smtClean="0"/>
              <a:t>Дефинисана вредност за сваки ризик</a:t>
            </a:r>
          </a:p>
          <a:p>
            <a:r>
              <a:rPr lang="sr-Cyrl-RS" dirty="0" smtClean="0"/>
              <a:t>Сортирани ризици</a:t>
            </a:r>
          </a:p>
          <a:p>
            <a:endParaRPr lang="sr-Cyrl-RS" dirty="0"/>
          </a:p>
          <a:p>
            <a:r>
              <a:rPr lang="sr-Cyrl-RS" dirty="0" smtClean="0"/>
              <a:t>Пример 1: 900 и 1000</a:t>
            </a:r>
            <a:endParaRPr lang="en-US" dirty="0"/>
          </a:p>
        </p:txBody>
      </p:sp>
    </p:spTree>
    <p:extLst>
      <p:ext uri="{BB962C8B-B14F-4D97-AF65-F5344CB8AC3E}">
        <p14:creationId xmlns:p14="http://schemas.microsoft.com/office/powerpoint/2010/main" val="247827124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b="1" dirty="0" smtClean="0"/>
              <a:t>МЕХАНИЗМИ</a:t>
            </a:r>
            <a:endParaRPr lang="en-US" b="1" dirty="0"/>
          </a:p>
        </p:txBody>
      </p:sp>
      <p:sp>
        <p:nvSpPr>
          <p:cNvPr id="3" name="Content Placeholder 2"/>
          <p:cNvSpPr>
            <a:spLocks noGrp="1"/>
          </p:cNvSpPr>
          <p:nvPr>
            <p:ph idx="1"/>
          </p:nvPr>
        </p:nvSpPr>
        <p:spPr/>
        <p:txBody>
          <a:bodyPr/>
          <a:lstStyle/>
          <a:p>
            <a:r>
              <a:rPr lang="sr-Cyrl-RS" dirty="0" smtClean="0"/>
              <a:t>Дефинисани механизми за заштиту од ризика</a:t>
            </a:r>
          </a:p>
          <a:p>
            <a:r>
              <a:rPr lang="sr-Cyrl-RS" dirty="0" smtClean="0"/>
              <a:t>Укупно 30 механизама</a:t>
            </a:r>
          </a:p>
          <a:p>
            <a:endParaRPr lang="sr-Cyrl-RS" dirty="0"/>
          </a:p>
          <a:p>
            <a:r>
              <a:rPr lang="sr-Cyrl-RS" dirty="0" smtClean="0"/>
              <a:t>Примери:</a:t>
            </a:r>
          </a:p>
          <a:p>
            <a:pPr lvl="1"/>
            <a:r>
              <a:rPr lang="sr-Cyrl-RS" dirty="0" smtClean="0"/>
              <a:t>Рад ФТО</a:t>
            </a:r>
          </a:p>
          <a:p>
            <a:pPr lvl="1"/>
            <a:r>
              <a:rPr lang="sr-Cyrl-RS" dirty="0" smtClean="0"/>
              <a:t>Видео надзор</a:t>
            </a:r>
          </a:p>
          <a:p>
            <a:pPr lvl="1"/>
            <a:r>
              <a:rPr lang="sr-Cyrl-RS" dirty="0" smtClean="0"/>
              <a:t>бекап</a:t>
            </a:r>
            <a:endParaRPr lang="en-US" dirty="0"/>
          </a:p>
        </p:txBody>
      </p:sp>
    </p:spTree>
    <p:extLst>
      <p:ext uri="{BB962C8B-B14F-4D97-AF65-F5344CB8AC3E}">
        <p14:creationId xmlns:p14="http://schemas.microsoft.com/office/powerpoint/2010/main" val="123932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b="1" dirty="0" smtClean="0"/>
              <a:t>ВЕЗА РИЗИК-МЕХАНИЗАМ</a:t>
            </a:r>
            <a:endParaRPr lang="en-US" b="1" dirty="0"/>
          </a:p>
        </p:txBody>
      </p:sp>
      <p:sp>
        <p:nvSpPr>
          <p:cNvPr id="3" name="Content Placeholder 2"/>
          <p:cNvSpPr>
            <a:spLocks noGrp="1"/>
          </p:cNvSpPr>
          <p:nvPr>
            <p:ph idx="1"/>
          </p:nvPr>
        </p:nvSpPr>
        <p:spPr/>
        <p:txBody>
          <a:bodyPr/>
          <a:lstStyle/>
          <a:p>
            <a:r>
              <a:rPr lang="sr-Cyrl-RS" dirty="0" smtClean="0"/>
              <a:t>Сваком од 195 ризика додељен један или више механизама</a:t>
            </a:r>
          </a:p>
          <a:p>
            <a:endParaRPr lang="sr-Cyrl-RS" dirty="0"/>
          </a:p>
          <a:p>
            <a:r>
              <a:rPr lang="sr-Cyrl-RS" dirty="0" smtClean="0"/>
              <a:t>Пример 1:</a:t>
            </a:r>
          </a:p>
          <a:p>
            <a:pPr lvl="1"/>
            <a:r>
              <a:rPr lang="sr-Cyrl-RS" dirty="0" smtClean="0"/>
              <a:t>Заштита веб сајта</a:t>
            </a:r>
          </a:p>
          <a:p>
            <a:pPr lvl="1"/>
            <a:r>
              <a:rPr lang="sr-Cyrl-RS" dirty="0" smtClean="0"/>
              <a:t>Поступање са материјалом</a:t>
            </a:r>
          </a:p>
          <a:p>
            <a:pPr lvl="1"/>
            <a:r>
              <a:rPr lang="sr-Cyrl-RS" dirty="0" smtClean="0"/>
              <a:t>итд</a:t>
            </a:r>
            <a:endParaRPr lang="en-US" dirty="0"/>
          </a:p>
        </p:txBody>
      </p:sp>
    </p:spTree>
    <p:extLst>
      <p:ext uri="{BB962C8B-B14F-4D97-AF65-F5344CB8AC3E}">
        <p14:creationId xmlns:p14="http://schemas.microsoft.com/office/powerpoint/2010/main" val="275487816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764704"/>
          </a:xfrm>
        </p:spPr>
        <p:txBody>
          <a:bodyPr/>
          <a:lstStyle/>
          <a:p>
            <a:r>
              <a:rPr lang="sr-Cyrl-RS" b="1" dirty="0" smtClean="0"/>
              <a:t>Планови</a:t>
            </a:r>
            <a:endParaRPr lang="en-US" b="1" dirty="0"/>
          </a:p>
        </p:txBody>
      </p:sp>
      <p:sp>
        <p:nvSpPr>
          <p:cNvPr id="3" name="Content Placeholder 2"/>
          <p:cNvSpPr>
            <a:spLocks noGrp="1"/>
          </p:cNvSpPr>
          <p:nvPr>
            <p:ph idx="1"/>
          </p:nvPr>
        </p:nvSpPr>
        <p:spPr>
          <a:xfrm>
            <a:off x="0" y="908720"/>
            <a:ext cx="8686800" cy="5217443"/>
          </a:xfrm>
        </p:spPr>
        <p:txBody>
          <a:bodyPr/>
          <a:lstStyle/>
          <a:p>
            <a:r>
              <a:rPr lang="sr-Cyrl-RS" dirty="0" smtClean="0"/>
              <a:t>Дефинисани планови за сваки ризик</a:t>
            </a:r>
          </a:p>
          <a:p>
            <a:r>
              <a:rPr lang="sr-Cyrl-RS" dirty="0" smtClean="0"/>
              <a:t>За сваки ризик дефинисано:</a:t>
            </a:r>
          </a:p>
          <a:p>
            <a:pPr lvl="1"/>
            <a:r>
              <a:rPr lang="sr-Cyrl-RS" dirty="0" smtClean="0"/>
              <a:t>Ресурс</a:t>
            </a:r>
          </a:p>
          <a:p>
            <a:pPr lvl="1"/>
            <a:r>
              <a:rPr lang="sr-Cyrl-RS" dirty="0" smtClean="0"/>
              <a:t>Одговорност</a:t>
            </a:r>
          </a:p>
          <a:p>
            <a:pPr lvl="1"/>
            <a:r>
              <a:rPr lang="sr-Cyrl-RS" dirty="0" smtClean="0"/>
              <a:t>Запис</a:t>
            </a:r>
          </a:p>
          <a:p>
            <a:pPr marL="457200" lvl="1" indent="0">
              <a:buNone/>
            </a:pPr>
            <a:endParaRPr lang="sr-Cyrl-RS" dirty="0" smtClean="0"/>
          </a:p>
          <a:p>
            <a:pPr marL="457200" lvl="1" indent="0">
              <a:buNone/>
            </a:pPr>
            <a:r>
              <a:rPr lang="sr-Cyrl-RS" dirty="0" smtClean="0"/>
              <a:t>Пример 1:</a:t>
            </a:r>
          </a:p>
          <a:p>
            <a:pPr marL="457200" lvl="1" indent="0">
              <a:buNone/>
            </a:pPr>
            <a:r>
              <a:rPr lang="sr-Cyrl-RS" dirty="0" smtClean="0"/>
              <a:t>	</a:t>
            </a:r>
            <a:r>
              <a:rPr lang="sr-Cyrl-RS" sz="2000" dirty="0" smtClean="0"/>
              <a:t>Одбрана од </a:t>
            </a:r>
            <a:r>
              <a:rPr lang="en-US" sz="2000" dirty="0" smtClean="0"/>
              <a:t>DOS</a:t>
            </a:r>
            <a:r>
              <a:rPr lang="sr-Cyrl-RS" sz="2000" dirty="0" smtClean="0"/>
              <a:t> напада</a:t>
            </a:r>
          </a:p>
          <a:p>
            <a:pPr marL="857250" lvl="2" indent="0">
              <a:buNone/>
            </a:pPr>
            <a:r>
              <a:rPr lang="sr-Cyrl-RS" sz="2000" dirty="0" smtClean="0"/>
              <a:t>Правила поступања са материјалом</a:t>
            </a:r>
          </a:p>
          <a:p>
            <a:pPr marL="857250" lvl="2" indent="0">
              <a:buNone/>
            </a:pPr>
            <a:r>
              <a:rPr lang="sr-Cyrl-RS" sz="2000" dirty="0" smtClean="0"/>
              <a:t>Процедура рада ФТО</a:t>
            </a:r>
          </a:p>
          <a:p>
            <a:pPr marL="857250" lvl="2" indent="0">
              <a:buNone/>
            </a:pPr>
            <a:r>
              <a:rPr lang="sr-Cyrl-RS" sz="2000" dirty="0" smtClean="0"/>
              <a:t>итд</a:t>
            </a:r>
          </a:p>
          <a:p>
            <a:pPr marL="457200" lvl="1" indent="0">
              <a:buNone/>
            </a:pPr>
            <a:endParaRPr lang="sr-Cyrl-RS" dirty="0" smtClean="0"/>
          </a:p>
          <a:p>
            <a:pPr lvl="1"/>
            <a:endParaRPr lang="sr-Cyrl-RS" dirty="0"/>
          </a:p>
        </p:txBody>
      </p:sp>
    </p:spTree>
    <p:extLst>
      <p:ext uri="{BB962C8B-B14F-4D97-AF65-F5344CB8AC3E}">
        <p14:creationId xmlns:p14="http://schemas.microsoft.com/office/powerpoint/2010/main" val="220912597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sz="3600" b="1" dirty="0"/>
              <a:t>Урађен каталог сервиса</a:t>
            </a:r>
            <a:endParaRPr lang="en-US" sz="3600" b="1" dirty="0"/>
          </a:p>
        </p:txBody>
      </p:sp>
      <p:sp>
        <p:nvSpPr>
          <p:cNvPr id="3" name="Content Placeholder 2"/>
          <p:cNvSpPr>
            <a:spLocks noGrp="1"/>
          </p:cNvSpPr>
          <p:nvPr>
            <p:ph idx="1"/>
          </p:nvPr>
        </p:nvSpPr>
        <p:spPr/>
        <p:txBody>
          <a:bodyPr/>
          <a:lstStyle/>
          <a:p>
            <a:r>
              <a:rPr lang="sr-Cyrl-RS" dirty="0" smtClean="0"/>
              <a:t>Дефинисано 58 сервиса</a:t>
            </a:r>
          </a:p>
          <a:p>
            <a:r>
              <a:rPr lang="sr-Cyrl-RS" dirty="0" smtClean="0"/>
              <a:t>За сваки сервис одређено:</a:t>
            </a:r>
          </a:p>
          <a:p>
            <a:pPr lvl="1"/>
            <a:r>
              <a:rPr lang="sr-Cyrl-RS" dirty="0" smtClean="0"/>
              <a:t>Припадност: пословни, технички ...</a:t>
            </a:r>
          </a:p>
          <a:p>
            <a:pPr lvl="1"/>
            <a:r>
              <a:rPr lang="sr-Cyrl-RS" dirty="0" smtClean="0"/>
              <a:t>Категорија: апликативни, инфраструктурни итд</a:t>
            </a:r>
          </a:p>
          <a:p>
            <a:pPr lvl="1"/>
            <a:r>
              <a:rPr lang="sr-Cyrl-RS" dirty="0" smtClean="0"/>
              <a:t>Припадност одељењу ИТ сектора</a:t>
            </a:r>
          </a:p>
          <a:p>
            <a:pPr lvl="1"/>
            <a:r>
              <a:rPr lang="sr-Cyrl-RS" dirty="0" smtClean="0"/>
              <a:t>Документи</a:t>
            </a:r>
          </a:p>
          <a:p>
            <a:pPr lvl="1"/>
            <a:r>
              <a:rPr lang="sr-Cyrl-RS" dirty="0" smtClean="0"/>
              <a:t>итд</a:t>
            </a:r>
            <a:endParaRPr lang="en-US" dirty="0"/>
          </a:p>
        </p:txBody>
      </p:sp>
    </p:spTree>
    <p:extLst>
      <p:ext uri="{BB962C8B-B14F-4D97-AF65-F5344CB8AC3E}">
        <p14:creationId xmlns:p14="http://schemas.microsoft.com/office/powerpoint/2010/main" val="358164678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339453318"/>
              </p:ext>
            </p:extLst>
          </p:nvPr>
        </p:nvGraphicFramePr>
        <p:xfrm>
          <a:off x="5074" y="0"/>
          <a:ext cx="9138926" cy="6104589"/>
        </p:xfrm>
        <a:graphic>
          <a:graphicData uri="http://schemas.openxmlformats.org/drawingml/2006/table">
            <a:tbl>
              <a:tblPr firstRow="1" firstCol="1" bandRow="1">
                <a:tableStyleId>{5C22544A-7EE6-4342-B048-85BDC9FD1C3A}</a:tableStyleId>
              </a:tblPr>
              <a:tblGrid>
                <a:gridCol w="9138926"/>
              </a:tblGrid>
              <a:tr h="332656">
                <a:tc>
                  <a:txBody>
                    <a:bodyPr/>
                    <a:lstStyle/>
                    <a:p>
                      <a:pPr marL="144145">
                        <a:lnSpc>
                          <a:spcPct val="110000"/>
                        </a:lnSpc>
                        <a:spcBef>
                          <a:spcPts val="600"/>
                        </a:spcBef>
                        <a:spcAft>
                          <a:spcPts val="600"/>
                        </a:spcAft>
                      </a:pPr>
                      <a:r>
                        <a:rPr lang="sr-Latn-RS" sz="1600" dirty="0">
                          <a:effectLst/>
                          <a:latin typeface="Verdana" pitchFamily="34" charset="0"/>
                          <a:ea typeface="Verdana" pitchFamily="34" charset="0"/>
                          <a:cs typeface="Verdana" pitchFamily="34" charset="0"/>
                        </a:rPr>
                        <a:t>Tип </a:t>
                      </a:r>
                      <a:r>
                        <a:rPr lang="sr-Latn-RS" sz="1600" dirty="0" smtClean="0">
                          <a:effectLst/>
                          <a:latin typeface="Verdana" pitchFamily="34" charset="0"/>
                          <a:ea typeface="Verdana" pitchFamily="34" charset="0"/>
                          <a:cs typeface="Verdana" pitchFamily="34" charset="0"/>
                        </a:rPr>
                        <a:t>сeрвисa</a:t>
                      </a:r>
                      <a:r>
                        <a:rPr lang="sr-Cyrl-RS" sz="1600" baseline="0" dirty="0" smtClean="0">
                          <a:effectLst/>
                          <a:latin typeface="Verdana" pitchFamily="34" charset="0"/>
                          <a:ea typeface="Verdana" pitchFamily="34" charset="0"/>
                          <a:cs typeface="Verdana" pitchFamily="34" charset="0"/>
                        </a:rPr>
                        <a:t> </a:t>
                      </a:r>
                      <a:r>
                        <a:rPr lang="sr-Latn-RS" sz="1600" dirty="0" smtClean="0">
                          <a:effectLst/>
                          <a:latin typeface="Verdana" pitchFamily="34" charset="0"/>
                          <a:ea typeface="Verdana" pitchFamily="34" charset="0"/>
                          <a:cs typeface="Verdana" pitchFamily="34" charset="0"/>
                        </a:rPr>
                        <a:t>(Пoслoвни</a:t>
                      </a:r>
                      <a:r>
                        <a:rPr lang="sr-Latn-RS" sz="1600" dirty="0">
                          <a:effectLst/>
                          <a:latin typeface="Verdana" pitchFamily="34" charset="0"/>
                          <a:ea typeface="Verdana" pitchFamily="34" charset="0"/>
                          <a:cs typeface="Verdana" pitchFamily="34" charset="0"/>
                        </a:rPr>
                        <a:t>, Teхнички, Прoфeсиoнaлни)</a:t>
                      </a:r>
                      <a:endParaRPr lang="en-US" sz="1600" dirty="0">
                        <a:effectLst/>
                        <a:latin typeface="Verdana" pitchFamily="34" charset="0"/>
                        <a:ea typeface="Verdana" pitchFamily="34" charset="0"/>
                        <a:cs typeface="Verdana" pitchFamily="34" charset="0"/>
                      </a:endParaRPr>
                    </a:p>
                  </a:txBody>
                  <a:tcPr marL="20668" marR="20668" marT="0" marB="0"/>
                </a:tc>
              </a:tr>
              <a:tr h="286321">
                <a:tc>
                  <a:txBody>
                    <a:bodyPr/>
                    <a:lstStyle/>
                    <a:p>
                      <a:pPr marL="144145">
                        <a:lnSpc>
                          <a:spcPct val="110000"/>
                        </a:lnSpc>
                        <a:spcBef>
                          <a:spcPts val="600"/>
                        </a:spcBef>
                        <a:spcAft>
                          <a:spcPts val="600"/>
                        </a:spcAft>
                      </a:pPr>
                      <a:r>
                        <a:rPr lang="sr-Latn-RS" sz="1600">
                          <a:effectLst/>
                          <a:latin typeface="Verdana" pitchFamily="34" charset="0"/>
                          <a:ea typeface="Verdana" pitchFamily="34" charset="0"/>
                          <a:cs typeface="Verdana" pitchFamily="34" charset="0"/>
                        </a:rPr>
                        <a:t>Стaтус сeрвисa</a:t>
                      </a:r>
                      <a:endParaRPr lang="en-US" sz="1600">
                        <a:effectLst/>
                        <a:latin typeface="Verdana" pitchFamily="34" charset="0"/>
                        <a:ea typeface="Verdana" pitchFamily="34" charset="0"/>
                        <a:cs typeface="Verdana" pitchFamily="34" charset="0"/>
                      </a:endParaRPr>
                    </a:p>
                  </a:txBody>
                  <a:tcPr marL="20668" marR="20668" marT="0" marB="0"/>
                </a:tc>
              </a:tr>
              <a:tr h="361751">
                <a:tc>
                  <a:txBody>
                    <a:bodyPr/>
                    <a:lstStyle/>
                    <a:p>
                      <a:pPr marL="144145">
                        <a:lnSpc>
                          <a:spcPct val="110000"/>
                        </a:lnSpc>
                        <a:spcBef>
                          <a:spcPts val="600"/>
                        </a:spcBef>
                        <a:spcAft>
                          <a:spcPts val="600"/>
                        </a:spcAft>
                      </a:pPr>
                      <a:r>
                        <a:rPr lang="sr-Latn-RS" sz="1600" dirty="0">
                          <a:effectLst/>
                          <a:latin typeface="Verdana" pitchFamily="34" charset="0"/>
                          <a:ea typeface="Verdana" pitchFamily="34" charset="0"/>
                          <a:cs typeface="Verdana" pitchFamily="34" charset="0"/>
                        </a:rPr>
                        <a:t>Приoритeт </a:t>
                      </a:r>
                      <a:r>
                        <a:rPr lang="sr-Latn-RS" sz="1600" dirty="0" smtClean="0">
                          <a:effectLst/>
                          <a:latin typeface="Verdana" pitchFamily="34" charset="0"/>
                          <a:ea typeface="Verdana" pitchFamily="34" charset="0"/>
                          <a:cs typeface="Verdana" pitchFamily="34" charset="0"/>
                        </a:rPr>
                        <a:t>сeрвисa</a:t>
                      </a:r>
                      <a:r>
                        <a:rPr lang="sr-Cyrl-RS" sz="1600" baseline="0" dirty="0" smtClean="0">
                          <a:effectLst/>
                          <a:latin typeface="Verdana" pitchFamily="34" charset="0"/>
                          <a:ea typeface="Verdana" pitchFamily="34" charset="0"/>
                          <a:cs typeface="Verdana" pitchFamily="34" charset="0"/>
                        </a:rPr>
                        <a:t> </a:t>
                      </a:r>
                      <a:r>
                        <a:rPr lang="sr-Latn-RS" sz="1600" dirty="0" smtClean="0">
                          <a:effectLst/>
                          <a:latin typeface="Verdana" pitchFamily="34" charset="0"/>
                          <a:ea typeface="Verdana" pitchFamily="34" charset="0"/>
                          <a:cs typeface="Verdana" pitchFamily="34" charset="0"/>
                        </a:rPr>
                        <a:t>(Висoк</a:t>
                      </a:r>
                      <a:r>
                        <a:rPr lang="sr-Latn-RS" sz="1600" dirty="0">
                          <a:effectLst/>
                          <a:latin typeface="Verdana" pitchFamily="34" charset="0"/>
                          <a:ea typeface="Verdana" pitchFamily="34" charset="0"/>
                          <a:cs typeface="Verdana" pitchFamily="34" charset="0"/>
                        </a:rPr>
                        <a:t>, Срeдњи, Низaк)</a:t>
                      </a:r>
                      <a:endParaRPr lang="en-US" sz="1600" dirty="0">
                        <a:effectLst/>
                        <a:latin typeface="Verdana" pitchFamily="34" charset="0"/>
                        <a:ea typeface="Verdana" pitchFamily="34" charset="0"/>
                        <a:cs typeface="Verdana" pitchFamily="34" charset="0"/>
                      </a:endParaRPr>
                    </a:p>
                  </a:txBody>
                  <a:tcPr marL="20668" marR="20668" marT="0" marB="0"/>
                </a:tc>
              </a:tr>
              <a:tr h="314955">
                <a:tc>
                  <a:txBody>
                    <a:bodyPr/>
                    <a:lstStyle/>
                    <a:p>
                      <a:pPr marL="144145">
                        <a:lnSpc>
                          <a:spcPct val="110000"/>
                        </a:lnSpc>
                        <a:spcBef>
                          <a:spcPts val="600"/>
                        </a:spcBef>
                        <a:spcAft>
                          <a:spcPts val="600"/>
                        </a:spcAft>
                      </a:pPr>
                      <a:r>
                        <a:rPr lang="sr-Latn-RS" sz="1600" dirty="0">
                          <a:effectLst/>
                          <a:latin typeface="Verdana" pitchFamily="34" charset="0"/>
                          <a:ea typeface="Verdana" pitchFamily="34" charset="0"/>
                          <a:cs typeface="Verdana" pitchFamily="34" charset="0"/>
                        </a:rPr>
                        <a:t>Meнaџeр сeрвисa </a:t>
                      </a:r>
                      <a:endParaRPr lang="en-US" sz="1600" dirty="0">
                        <a:effectLst/>
                        <a:latin typeface="Verdana" pitchFamily="34" charset="0"/>
                        <a:ea typeface="Verdana" pitchFamily="34" charset="0"/>
                        <a:cs typeface="Verdana" pitchFamily="34" charset="0"/>
                      </a:endParaRPr>
                    </a:p>
                  </a:txBody>
                  <a:tcPr marL="20668" marR="20668" marT="0" marB="0"/>
                </a:tc>
              </a:tr>
              <a:tr h="286321">
                <a:tc>
                  <a:txBody>
                    <a:bodyPr/>
                    <a:lstStyle/>
                    <a:p>
                      <a:pPr marL="144145">
                        <a:lnSpc>
                          <a:spcPct val="110000"/>
                        </a:lnSpc>
                        <a:spcBef>
                          <a:spcPts val="600"/>
                        </a:spcBef>
                        <a:spcAft>
                          <a:spcPts val="600"/>
                        </a:spcAft>
                      </a:pPr>
                      <a:r>
                        <a:rPr lang="sr-Latn-RS" sz="1600" dirty="0">
                          <a:effectLst/>
                          <a:latin typeface="Verdana" pitchFamily="34" charset="0"/>
                          <a:ea typeface="Verdana" pitchFamily="34" charset="0"/>
                          <a:cs typeface="Verdana" pitchFamily="34" charset="0"/>
                        </a:rPr>
                        <a:t>Бизнис мeнaџeр сeрвисa</a:t>
                      </a:r>
                      <a:endParaRPr lang="en-US" sz="1600" dirty="0">
                        <a:effectLst/>
                        <a:latin typeface="Verdana" pitchFamily="34" charset="0"/>
                        <a:ea typeface="Verdana" pitchFamily="34" charset="0"/>
                        <a:cs typeface="Verdana" pitchFamily="34" charset="0"/>
                      </a:endParaRPr>
                    </a:p>
                  </a:txBody>
                  <a:tcPr marL="20668" marR="20668" marT="0" marB="0"/>
                </a:tc>
              </a:tr>
              <a:tr h="286321">
                <a:tc>
                  <a:txBody>
                    <a:bodyPr/>
                    <a:lstStyle/>
                    <a:p>
                      <a:pPr marL="144145">
                        <a:lnSpc>
                          <a:spcPct val="110000"/>
                        </a:lnSpc>
                        <a:spcBef>
                          <a:spcPts val="600"/>
                        </a:spcBef>
                        <a:spcAft>
                          <a:spcPts val="600"/>
                        </a:spcAft>
                      </a:pPr>
                      <a:r>
                        <a:rPr lang="sr-Latn-RS" sz="1600">
                          <a:effectLst/>
                          <a:latin typeface="Verdana" pitchFamily="34" charset="0"/>
                          <a:ea typeface="Verdana" pitchFamily="34" charset="0"/>
                          <a:cs typeface="Verdana" pitchFamily="34" charset="0"/>
                        </a:rPr>
                        <a:t>Пoслoвни oпис услугe</a:t>
                      </a:r>
                      <a:endParaRPr lang="en-US" sz="1600">
                        <a:effectLst/>
                        <a:latin typeface="Verdana" pitchFamily="34" charset="0"/>
                        <a:ea typeface="Verdana" pitchFamily="34" charset="0"/>
                        <a:cs typeface="Verdana" pitchFamily="34" charset="0"/>
                      </a:endParaRPr>
                    </a:p>
                  </a:txBody>
                  <a:tcPr marL="20668" marR="20668" marT="0" marB="0"/>
                </a:tc>
              </a:tr>
              <a:tr h="471735">
                <a:tc>
                  <a:txBody>
                    <a:bodyPr/>
                    <a:lstStyle/>
                    <a:p>
                      <a:pPr marL="144145">
                        <a:lnSpc>
                          <a:spcPct val="110000"/>
                        </a:lnSpc>
                        <a:spcBef>
                          <a:spcPts val="600"/>
                        </a:spcBef>
                        <a:spcAft>
                          <a:spcPts val="600"/>
                        </a:spcAft>
                      </a:pPr>
                      <a:r>
                        <a:rPr lang="sr-Latn-RS" sz="1600" dirty="0">
                          <a:effectLst/>
                          <a:latin typeface="Verdana" pitchFamily="34" charset="0"/>
                          <a:ea typeface="Verdana" pitchFamily="34" charset="0"/>
                          <a:cs typeface="Verdana" pitchFamily="34" charset="0"/>
                        </a:rPr>
                        <a:t>ИT oпис услугe</a:t>
                      </a:r>
                      <a:endParaRPr lang="en-US" sz="1600" dirty="0">
                        <a:effectLst/>
                        <a:latin typeface="Verdana" pitchFamily="34" charset="0"/>
                        <a:ea typeface="Verdana" pitchFamily="34" charset="0"/>
                        <a:cs typeface="Verdana" pitchFamily="34" charset="0"/>
                      </a:endParaRPr>
                    </a:p>
                  </a:txBody>
                  <a:tcPr marL="20668" marR="20668" marT="0" marB="0"/>
                </a:tc>
              </a:tr>
              <a:tr h="286321">
                <a:tc>
                  <a:txBody>
                    <a:bodyPr/>
                    <a:lstStyle/>
                    <a:p>
                      <a:pPr marL="144145">
                        <a:lnSpc>
                          <a:spcPct val="110000"/>
                        </a:lnSpc>
                        <a:spcBef>
                          <a:spcPts val="600"/>
                        </a:spcBef>
                        <a:spcAft>
                          <a:spcPts val="600"/>
                        </a:spcAft>
                      </a:pPr>
                      <a:r>
                        <a:rPr lang="sr-Latn-RS" sz="1600">
                          <a:effectLst/>
                          <a:latin typeface="Verdana" pitchFamily="34" charset="0"/>
                          <a:ea typeface="Verdana" pitchFamily="34" charset="0"/>
                          <a:cs typeface="Verdana" pitchFamily="34" charset="0"/>
                        </a:rPr>
                        <a:t>Кaтeгoриja услугe</a:t>
                      </a:r>
                      <a:endParaRPr lang="en-US" sz="1600">
                        <a:effectLst/>
                        <a:latin typeface="Verdana" pitchFamily="34" charset="0"/>
                        <a:ea typeface="Verdana" pitchFamily="34" charset="0"/>
                        <a:cs typeface="Verdana" pitchFamily="34" charset="0"/>
                      </a:endParaRPr>
                    </a:p>
                  </a:txBody>
                  <a:tcPr marL="20668" marR="20668" marT="0" marB="0"/>
                </a:tc>
              </a:tr>
              <a:tr h="476706">
                <a:tc>
                  <a:txBody>
                    <a:bodyPr/>
                    <a:lstStyle/>
                    <a:p>
                      <a:pPr marL="144145">
                        <a:lnSpc>
                          <a:spcPct val="110000"/>
                        </a:lnSpc>
                        <a:spcBef>
                          <a:spcPts val="600"/>
                        </a:spcBef>
                        <a:spcAft>
                          <a:spcPts val="600"/>
                        </a:spcAft>
                      </a:pPr>
                      <a:r>
                        <a:rPr lang="sr-Latn-RS" sz="1600" dirty="0">
                          <a:effectLst/>
                          <a:latin typeface="Verdana" pitchFamily="34" charset="0"/>
                          <a:ea typeface="Verdana" pitchFamily="34" charset="0"/>
                          <a:cs typeface="Verdana" pitchFamily="34" charset="0"/>
                        </a:rPr>
                        <a:t>Инфoрмaциje зa крajњeг кoрисникa</a:t>
                      </a:r>
                      <a:endParaRPr lang="en-US" sz="1600" dirty="0">
                        <a:effectLst/>
                        <a:latin typeface="Verdana" pitchFamily="34" charset="0"/>
                        <a:ea typeface="Verdana" pitchFamily="34" charset="0"/>
                        <a:cs typeface="Verdana" pitchFamily="34" charset="0"/>
                      </a:endParaRPr>
                    </a:p>
                  </a:txBody>
                  <a:tcPr marL="20668" marR="20668" marT="0" marB="0"/>
                </a:tc>
              </a:tr>
              <a:tr h="272404">
                <a:tc>
                  <a:txBody>
                    <a:bodyPr/>
                    <a:lstStyle/>
                    <a:p>
                      <a:pPr marL="144145">
                        <a:lnSpc>
                          <a:spcPct val="110000"/>
                        </a:lnSpc>
                        <a:spcBef>
                          <a:spcPts val="600"/>
                        </a:spcBef>
                        <a:spcAft>
                          <a:spcPts val="600"/>
                        </a:spcAft>
                      </a:pPr>
                      <a:r>
                        <a:rPr lang="sr-Latn-RS" sz="1600" dirty="0">
                          <a:effectLst/>
                          <a:latin typeface="Verdana" pitchFamily="34" charset="0"/>
                          <a:ea typeface="Verdana" pitchFamily="34" charset="0"/>
                          <a:cs typeface="Verdana" pitchFamily="34" charset="0"/>
                        </a:rPr>
                        <a:t>Рaднo врeмe сeрвисa</a:t>
                      </a:r>
                      <a:endParaRPr lang="en-US" sz="1600" dirty="0">
                        <a:effectLst/>
                        <a:latin typeface="Verdana" pitchFamily="34" charset="0"/>
                        <a:ea typeface="Verdana" pitchFamily="34" charset="0"/>
                        <a:cs typeface="Verdana" pitchFamily="34" charset="0"/>
                      </a:endParaRPr>
                    </a:p>
                  </a:txBody>
                  <a:tcPr marL="20668" marR="20668" marT="0" marB="0"/>
                </a:tc>
              </a:tr>
              <a:tr h="286321">
                <a:tc>
                  <a:txBody>
                    <a:bodyPr/>
                    <a:lstStyle/>
                    <a:p>
                      <a:pPr marL="144145">
                        <a:lnSpc>
                          <a:spcPct val="110000"/>
                        </a:lnSpc>
                        <a:spcBef>
                          <a:spcPts val="600"/>
                        </a:spcBef>
                        <a:spcAft>
                          <a:spcPts val="600"/>
                        </a:spcAft>
                      </a:pPr>
                      <a:r>
                        <a:rPr lang="sr-Latn-RS" sz="1600">
                          <a:effectLst/>
                          <a:latin typeface="Verdana" pitchFamily="34" charset="0"/>
                          <a:ea typeface="Verdana" pitchFamily="34" charset="0"/>
                          <a:cs typeface="Verdana" pitchFamily="34" charset="0"/>
                        </a:rPr>
                        <a:t>Рaспoрeд рeдoвнoг oдржaвaњa</a:t>
                      </a:r>
                      <a:endParaRPr lang="en-US" sz="1600">
                        <a:effectLst/>
                        <a:latin typeface="Verdana" pitchFamily="34" charset="0"/>
                        <a:ea typeface="Verdana" pitchFamily="34" charset="0"/>
                        <a:cs typeface="Verdana" pitchFamily="34" charset="0"/>
                      </a:endParaRPr>
                    </a:p>
                  </a:txBody>
                  <a:tcPr marL="20668" marR="20668" marT="0" marB="0"/>
                </a:tc>
              </a:tr>
              <a:tr h="439425">
                <a:tc>
                  <a:txBody>
                    <a:bodyPr/>
                    <a:lstStyle/>
                    <a:p>
                      <a:pPr marL="144145">
                        <a:lnSpc>
                          <a:spcPct val="110000"/>
                        </a:lnSpc>
                        <a:spcBef>
                          <a:spcPts val="600"/>
                        </a:spcBef>
                        <a:spcAft>
                          <a:spcPts val="600"/>
                        </a:spcAft>
                      </a:pPr>
                      <a:r>
                        <a:rPr lang="sr-Latn-RS" sz="1600">
                          <a:effectLst/>
                          <a:latin typeface="Verdana" pitchFamily="34" charset="0"/>
                          <a:ea typeface="Verdana" pitchFamily="34" charset="0"/>
                          <a:cs typeface="Verdana" pitchFamily="34" charset="0"/>
                        </a:rPr>
                        <a:t>Пoдршкa</a:t>
                      </a:r>
                      <a:endParaRPr lang="en-US" sz="1600">
                        <a:effectLst/>
                        <a:latin typeface="Verdana" pitchFamily="34" charset="0"/>
                        <a:ea typeface="Verdana" pitchFamily="34" charset="0"/>
                        <a:cs typeface="Verdana" pitchFamily="34" charset="0"/>
                      </a:endParaRPr>
                    </a:p>
                  </a:txBody>
                  <a:tcPr marL="20668" marR="20668" marT="0" marB="0"/>
                </a:tc>
              </a:tr>
              <a:tr h="236116">
                <a:tc>
                  <a:txBody>
                    <a:bodyPr/>
                    <a:lstStyle/>
                    <a:p>
                      <a:pPr marL="144145">
                        <a:lnSpc>
                          <a:spcPct val="110000"/>
                        </a:lnSpc>
                        <a:spcBef>
                          <a:spcPts val="600"/>
                        </a:spcBef>
                        <a:spcAft>
                          <a:spcPts val="600"/>
                        </a:spcAft>
                      </a:pPr>
                      <a:r>
                        <a:rPr lang="sr-Latn-RS" sz="1600">
                          <a:effectLst/>
                          <a:latin typeface="Verdana" pitchFamily="34" charset="0"/>
                          <a:ea typeface="Verdana" pitchFamily="34" charset="0"/>
                          <a:cs typeface="Verdana" pitchFamily="34" charset="0"/>
                        </a:rPr>
                        <a:t>СЛA/OЛA</a:t>
                      </a:r>
                      <a:endParaRPr lang="en-US" sz="1600">
                        <a:effectLst/>
                        <a:latin typeface="Verdana" pitchFamily="34" charset="0"/>
                        <a:ea typeface="Verdana" pitchFamily="34" charset="0"/>
                        <a:cs typeface="Verdana" pitchFamily="34" charset="0"/>
                      </a:endParaRPr>
                    </a:p>
                  </a:txBody>
                  <a:tcPr marL="20668" marR="20668" marT="0" marB="0"/>
                </a:tc>
              </a:tr>
              <a:tr h="226174">
                <a:tc>
                  <a:txBody>
                    <a:bodyPr/>
                    <a:lstStyle/>
                    <a:p>
                      <a:pPr marL="144145">
                        <a:lnSpc>
                          <a:spcPct val="110000"/>
                        </a:lnSpc>
                        <a:spcBef>
                          <a:spcPts val="600"/>
                        </a:spcBef>
                        <a:spcAft>
                          <a:spcPts val="600"/>
                        </a:spcAft>
                      </a:pPr>
                      <a:r>
                        <a:rPr lang="sr-Latn-RS" sz="1600">
                          <a:effectLst/>
                          <a:latin typeface="Verdana" pitchFamily="34" charset="0"/>
                          <a:ea typeface="Verdana" pitchFamily="34" charset="0"/>
                          <a:cs typeface="Verdana" pitchFamily="34" charset="0"/>
                        </a:rPr>
                        <a:t>Цeнa услугe</a:t>
                      </a:r>
                      <a:endParaRPr lang="en-US" sz="1600">
                        <a:effectLst/>
                        <a:latin typeface="Verdana" pitchFamily="34" charset="0"/>
                        <a:ea typeface="Verdana" pitchFamily="34" charset="0"/>
                        <a:cs typeface="Verdana" pitchFamily="34" charset="0"/>
                      </a:endParaRPr>
                    </a:p>
                  </a:txBody>
                  <a:tcPr marL="20668" marR="20668" marT="0" marB="0"/>
                </a:tc>
              </a:tr>
              <a:tr h="394190">
                <a:tc>
                  <a:txBody>
                    <a:bodyPr/>
                    <a:lstStyle/>
                    <a:p>
                      <a:pPr marL="144145">
                        <a:lnSpc>
                          <a:spcPct val="110000"/>
                        </a:lnSpc>
                        <a:spcBef>
                          <a:spcPts val="600"/>
                        </a:spcBef>
                        <a:spcAft>
                          <a:spcPts val="600"/>
                        </a:spcAft>
                      </a:pPr>
                      <a:r>
                        <a:rPr lang="sr-Latn-RS" sz="1600">
                          <a:effectLst/>
                          <a:latin typeface="Verdana" pitchFamily="34" charset="0"/>
                          <a:ea typeface="Verdana" pitchFamily="34" charset="0"/>
                          <a:cs typeface="Verdana" pitchFamily="34" charset="0"/>
                        </a:rPr>
                        <a:t>Пoслoвнo рeлeвaнтнa дoкумeнтaциja и рeсурси</a:t>
                      </a:r>
                      <a:endParaRPr lang="en-US" sz="1600">
                        <a:effectLst/>
                        <a:latin typeface="Verdana" pitchFamily="34" charset="0"/>
                        <a:ea typeface="Verdana" pitchFamily="34" charset="0"/>
                        <a:cs typeface="Verdana" pitchFamily="34" charset="0"/>
                      </a:endParaRPr>
                    </a:p>
                  </a:txBody>
                  <a:tcPr marL="20668" marR="20668" marT="0" marB="0"/>
                </a:tc>
              </a:tr>
              <a:tr h="404628">
                <a:tc>
                  <a:txBody>
                    <a:bodyPr/>
                    <a:lstStyle/>
                    <a:p>
                      <a:pPr marL="144145">
                        <a:lnSpc>
                          <a:spcPct val="110000"/>
                        </a:lnSpc>
                        <a:spcBef>
                          <a:spcPts val="600"/>
                        </a:spcBef>
                        <a:spcAft>
                          <a:spcPts val="600"/>
                        </a:spcAft>
                      </a:pPr>
                      <a:r>
                        <a:rPr lang="sr-Latn-RS" sz="1600">
                          <a:effectLst/>
                          <a:latin typeface="Verdana" pitchFamily="34" charset="0"/>
                          <a:ea typeface="Verdana" pitchFamily="34" charset="0"/>
                          <a:cs typeface="Verdana" pitchFamily="34" charset="0"/>
                        </a:rPr>
                        <a:t>Сeрвиси зaвисни oд oвoг сeрвисa</a:t>
                      </a:r>
                      <a:endParaRPr lang="en-US" sz="1600">
                        <a:effectLst/>
                        <a:latin typeface="Verdana" pitchFamily="34" charset="0"/>
                        <a:ea typeface="Verdana" pitchFamily="34" charset="0"/>
                        <a:cs typeface="Verdana" pitchFamily="34" charset="0"/>
                      </a:endParaRPr>
                    </a:p>
                  </a:txBody>
                  <a:tcPr marL="20668" marR="20668" marT="0" marB="0"/>
                </a:tc>
              </a:tr>
              <a:tr h="334043">
                <a:tc>
                  <a:txBody>
                    <a:bodyPr/>
                    <a:lstStyle/>
                    <a:p>
                      <a:pPr marL="144145">
                        <a:lnSpc>
                          <a:spcPct val="110000"/>
                        </a:lnSpc>
                        <a:spcBef>
                          <a:spcPts val="600"/>
                        </a:spcBef>
                        <a:spcAft>
                          <a:spcPts val="600"/>
                        </a:spcAft>
                      </a:pPr>
                      <a:r>
                        <a:rPr lang="sr-Latn-RS" sz="1600">
                          <a:effectLst/>
                          <a:latin typeface="Verdana" pitchFamily="34" charset="0"/>
                          <a:ea typeface="Verdana" pitchFamily="34" charset="0"/>
                          <a:cs typeface="Verdana" pitchFamily="34" charset="0"/>
                        </a:rPr>
                        <a:t>Пoдупирући сeрвиси</a:t>
                      </a:r>
                      <a:endParaRPr lang="en-US" sz="1600">
                        <a:effectLst/>
                        <a:latin typeface="Verdana" pitchFamily="34" charset="0"/>
                        <a:ea typeface="Verdana" pitchFamily="34" charset="0"/>
                        <a:cs typeface="Verdana" pitchFamily="34" charset="0"/>
                      </a:endParaRPr>
                    </a:p>
                  </a:txBody>
                  <a:tcPr marL="20668" marR="20668" marT="0" marB="0"/>
                </a:tc>
              </a:tr>
              <a:tr h="334043">
                <a:tc>
                  <a:txBody>
                    <a:bodyPr/>
                    <a:lstStyle/>
                    <a:p>
                      <a:pPr marL="144145">
                        <a:lnSpc>
                          <a:spcPct val="110000"/>
                        </a:lnSpc>
                        <a:spcBef>
                          <a:spcPts val="600"/>
                        </a:spcBef>
                        <a:spcAft>
                          <a:spcPts val="600"/>
                        </a:spcAft>
                      </a:pPr>
                      <a:r>
                        <a:rPr lang="sr-Latn-RS" sz="1600" dirty="0">
                          <a:effectLst/>
                          <a:latin typeface="Verdana" pitchFamily="34" charset="0"/>
                          <a:ea typeface="Verdana" pitchFamily="34" charset="0"/>
                          <a:cs typeface="Verdana" pitchFamily="34" charset="0"/>
                        </a:rPr>
                        <a:t>Кoрисници</a:t>
                      </a:r>
                      <a:endParaRPr lang="en-US" sz="1600" dirty="0">
                        <a:effectLst/>
                        <a:latin typeface="Verdana" pitchFamily="34" charset="0"/>
                        <a:ea typeface="Verdana" pitchFamily="34" charset="0"/>
                        <a:cs typeface="Verdana" pitchFamily="34" charset="0"/>
                      </a:endParaRPr>
                    </a:p>
                  </a:txBody>
                  <a:tcPr marL="20668" marR="20668" marT="0" marB="0"/>
                </a:tc>
              </a:tr>
            </a:tbl>
          </a:graphicData>
        </a:graphic>
      </p:graphicFrame>
    </p:spTree>
    <p:extLst>
      <p:ext uri="{BB962C8B-B14F-4D97-AF65-F5344CB8AC3E}">
        <p14:creationId xmlns:p14="http://schemas.microsoft.com/office/powerpoint/2010/main" val="40680299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sz="3600" b="1" dirty="0" smtClean="0"/>
              <a:t>Урађене карте процеса</a:t>
            </a:r>
            <a:endParaRPr lang="en-US" sz="3600" b="1" dirty="0"/>
          </a:p>
        </p:txBody>
      </p:sp>
      <p:sp>
        <p:nvSpPr>
          <p:cNvPr id="3" name="Content Placeholder 2"/>
          <p:cNvSpPr>
            <a:spLocks noGrp="1"/>
          </p:cNvSpPr>
          <p:nvPr>
            <p:ph idx="1"/>
          </p:nvPr>
        </p:nvSpPr>
        <p:spPr/>
        <p:txBody>
          <a:bodyPr/>
          <a:lstStyle/>
          <a:p>
            <a:r>
              <a:rPr lang="sr-Cyrl-RS" dirty="0" smtClean="0"/>
              <a:t>За свако одељење дефинисани:</a:t>
            </a:r>
          </a:p>
          <a:p>
            <a:pPr lvl="1"/>
            <a:r>
              <a:rPr lang="sr-Cyrl-RS" dirty="0" smtClean="0"/>
              <a:t>Процеси</a:t>
            </a:r>
          </a:p>
          <a:p>
            <a:pPr lvl="1"/>
            <a:r>
              <a:rPr lang="sr-Cyrl-RS" dirty="0" smtClean="0"/>
              <a:t>Циљеви процеса</a:t>
            </a:r>
          </a:p>
          <a:p>
            <a:pPr lvl="1"/>
            <a:r>
              <a:rPr lang="sr-Cyrl-RS" dirty="0" smtClean="0"/>
              <a:t>Улазни подаци</a:t>
            </a:r>
          </a:p>
          <a:p>
            <a:pPr lvl="1"/>
            <a:r>
              <a:rPr lang="sr-Cyrl-RS" dirty="0" smtClean="0"/>
              <a:t>Излазни подаци</a:t>
            </a:r>
          </a:p>
          <a:p>
            <a:pPr lvl="1"/>
            <a:r>
              <a:rPr lang="sr-Cyrl-RS" dirty="0" smtClean="0"/>
              <a:t>Документа</a:t>
            </a:r>
          </a:p>
          <a:p>
            <a:pPr lvl="1"/>
            <a:r>
              <a:rPr lang="sr-Cyrl-RS" dirty="0" smtClean="0"/>
              <a:t>Мерење, мерне величине</a:t>
            </a:r>
          </a:p>
          <a:p>
            <a:pPr lvl="1"/>
            <a:r>
              <a:rPr lang="sr-Cyrl-RS" dirty="0" smtClean="0"/>
              <a:t>остало</a:t>
            </a:r>
            <a:endParaRPr lang="en-US" dirty="0"/>
          </a:p>
        </p:txBody>
      </p:sp>
    </p:spTree>
    <p:extLst>
      <p:ext uri="{BB962C8B-B14F-4D97-AF65-F5344CB8AC3E}">
        <p14:creationId xmlns:p14="http://schemas.microsoft.com/office/powerpoint/2010/main" val="36386447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323528" y="260648"/>
            <a:ext cx="8424936" cy="6192688"/>
          </a:xfrm>
        </p:spPr>
        <p:txBody>
          <a:bodyPr>
            <a:noAutofit/>
          </a:bodyPr>
          <a:lstStyle/>
          <a:p>
            <a:pPr marL="0" indent="0">
              <a:buNone/>
            </a:pPr>
            <a:r>
              <a:rPr lang="sr-Cyrl-CS" sz="2400" b="1" dirty="0" smtClean="0">
                <a:solidFill>
                  <a:schemeClr val="accent5">
                    <a:lumMod val="50000"/>
                  </a:schemeClr>
                </a:solidFill>
              </a:rPr>
              <a:t>Неке п</a:t>
            </a:r>
            <a:r>
              <a:rPr lang="ru-RU" sz="2400" b="1" dirty="0" smtClean="0">
                <a:solidFill>
                  <a:schemeClr val="accent5">
                    <a:lumMod val="50000"/>
                  </a:schemeClr>
                </a:solidFill>
              </a:rPr>
              <a:t>репоруке </a:t>
            </a:r>
            <a:r>
              <a:rPr lang="sr-Cyrl-CS" sz="2400" b="1" dirty="0" smtClean="0">
                <a:solidFill>
                  <a:schemeClr val="accent5">
                    <a:lumMod val="50000"/>
                  </a:schemeClr>
                </a:solidFill>
              </a:rPr>
              <a:t> за </a:t>
            </a:r>
            <a:r>
              <a:rPr lang="ru-RU" sz="2400" b="1" dirty="0" smtClean="0">
                <a:solidFill>
                  <a:schemeClr val="accent5">
                    <a:lumMod val="50000"/>
                  </a:schemeClr>
                </a:solidFill>
              </a:rPr>
              <a:t>безбедност:</a:t>
            </a:r>
          </a:p>
          <a:p>
            <a:pPr marL="0" indent="0">
              <a:buNone/>
            </a:pPr>
            <a:endParaRPr lang="ru-RU" sz="2400" b="1" dirty="0" smtClean="0">
              <a:solidFill>
                <a:schemeClr val="accent5">
                  <a:lumMod val="50000"/>
                </a:schemeClr>
              </a:solidFill>
            </a:endParaRPr>
          </a:p>
          <a:p>
            <a:r>
              <a:rPr lang="sr-Cyrl-CS" sz="2400" dirty="0" smtClean="0">
                <a:solidFill>
                  <a:schemeClr val="accent5">
                    <a:lumMod val="50000"/>
                  </a:schemeClr>
                </a:solidFill>
              </a:rPr>
              <a:t>Вршити с</a:t>
            </a:r>
            <a:r>
              <a:rPr lang="ru-RU" sz="2400" dirty="0" smtClean="0">
                <a:solidFill>
                  <a:schemeClr val="accent5">
                    <a:lumMod val="50000"/>
                  </a:schemeClr>
                </a:solidFill>
              </a:rPr>
              <a:t>талн</a:t>
            </a:r>
            <a:r>
              <a:rPr lang="sr-Cyrl-CS" sz="2400" dirty="0" smtClean="0">
                <a:solidFill>
                  <a:schemeClr val="accent5">
                    <a:lumMod val="50000"/>
                  </a:schemeClr>
                </a:solidFill>
              </a:rPr>
              <a:t>у</a:t>
            </a:r>
            <a:r>
              <a:rPr lang="ru-RU" sz="2400" dirty="0" smtClean="0">
                <a:solidFill>
                  <a:schemeClr val="accent5">
                    <a:lumMod val="50000"/>
                  </a:schemeClr>
                </a:solidFill>
              </a:rPr>
              <a:t> процен</a:t>
            </a:r>
            <a:r>
              <a:rPr lang="sr-Cyrl-CS" sz="2400" dirty="0" smtClean="0">
                <a:solidFill>
                  <a:schemeClr val="accent5">
                    <a:lumMod val="50000"/>
                  </a:schemeClr>
                </a:solidFill>
              </a:rPr>
              <a:t>у</a:t>
            </a:r>
            <a:r>
              <a:rPr lang="ru-RU" sz="2400" dirty="0" smtClean="0">
                <a:solidFill>
                  <a:schemeClr val="accent5">
                    <a:lumMod val="50000"/>
                  </a:schemeClr>
                </a:solidFill>
              </a:rPr>
              <a:t> система како би осигурал</a:t>
            </a:r>
            <a:r>
              <a:rPr lang="sr-Cyrl-CS" sz="2400" dirty="0" smtClean="0">
                <a:solidFill>
                  <a:schemeClr val="accent5">
                    <a:lumMod val="50000"/>
                  </a:schemeClr>
                </a:solidFill>
              </a:rPr>
              <a:t>о спровођење </a:t>
            </a:r>
            <a:r>
              <a:rPr lang="ru-RU" sz="2400" dirty="0" smtClean="0">
                <a:solidFill>
                  <a:schemeClr val="accent5">
                    <a:lumMod val="50000"/>
                  </a:schemeClr>
                </a:solidFill>
              </a:rPr>
              <a:t>безбедносн</a:t>
            </a:r>
            <a:r>
              <a:rPr lang="sr-Cyrl-CS" sz="2400" dirty="0" smtClean="0">
                <a:solidFill>
                  <a:schemeClr val="accent5">
                    <a:lumMod val="50000"/>
                  </a:schemeClr>
                </a:solidFill>
              </a:rPr>
              <a:t>их </a:t>
            </a:r>
            <a:r>
              <a:rPr lang="ru-RU" sz="2400" dirty="0" smtClean="0">
                <a:solidFill>
                  <a:schemeClr val="accent5">
                    <a:lumMod val="50000"/>
                  </a:schemeClr>
                </a:solidFill>
              </a:rPr>
              <a:t> мер</a:t>
            </a:r>
            <a:r>
              <a:rPr lang="sr-Cyrl-CS" sz="2400" dirty="0" smtClean="0">
                <a:solidFill>
                  <a:schemeClr val="accent5">
                    <a:lumMod val="50000"/>
                  </a:schemeClr>
                </a:solidFill>
              </a:rPr>
              <a:t>а</a:t>
            </a:r>
            <a:r>
              <a:rPr lang="ru-RU" sz="2400" dirty="0" smtClean="0">
                <a:solidFill>
                  <a:schemeClr val="accent5">
                    <a:lumMod val="50000"/>
                  </a:schemeClr>
                </a:solidFill>
              </a:rPr>
              <a:t>.</a:t>
            </a:r>
            <a:endParaRPr lang="sr-Cyrl-RS" sz="2400" dirty="0" smtClean="0">
              <a:solidFill>
                <a:schemeClr val="accent5">
                  <a:lumMod val="50000"/>
                </a:schemeClr>
              </a:solidFill>
            </a:endParaRPr>
          </a:p>
          <a:p>
            <a:endParaRPr lang="sr-Cyrl-RS" sz="2400" dirty="0"/>
          </a:p>
          <a:p>
            <a:r>
              <a:rPr lang="sr-Cyrl-CS" sz="2400" dirty="0" smtClean="0">
                <a:solidFill>
                  <a:schemeClr val="accent5">
                    <a:lumMod val="50000"/>
                  </a:schemeClr>
                </a:solidFill>
              </a:rPr>
              <a:t>Редовно к</a:t>
            </a:r>
            <a:r>
              <a:rPr lang="ru-RU" sz="2400" dirty="0" smtClean="0">
                <a:solidFill>
                  <a:schemeClr val="accent5">
                    <a:lumMod val="50000"/>
                  </a:schemeClr>
                </a:solidFill>
              </a:rPr>
              <a:t>опира</a:t>
            </a:r>
            <a:r>
              <a:rPr lang="sr-Cyrl-CS" sz="2400" dirty="0" smtClean="0">
                <a:solidFill>
                  <a:schemeClr val="accent5">
                    <a:lumMod val="50000"/>
                  </a:schemeClr>
                </a:solidFill>
              </a:rPr>
              <a:t>ње</a:t>
            </a:r>
            <a:r>
              <a:rPr lang="ru-RU" sz="2400" dirty="0" smtClean="0">
                <a:solidFill>
                  <a:schemeClr val="accent5">
                    <a:lumMod val="50000"/>
                  </a:schemeClr>
                </a:solidFill>
              </a:rPr>
              <a:t> подат</a:t>
            </a:r>
            <a:r>
              <a:rPr lang="sr-Cyrl-CS" sz="2400" dirty="0" smtClean="0">
                <a:solidFill>
                  <a:schemeClr val="accent5">
                    <a:lumMod val="50000"/>
                  </a:schemeClr>
                </a:solidFill>
              </a:rPr>
              <a:t>ака </a:t>
            </a:r>
            <a:r>
              <a:rPr lang="ru-RU" sz="2400" dirty="0" smtClean="0">
                <a:solidFill>
                  <a:schemeClr val="accent5">
                    <a:lumMod val="50000"/>
                  </a:schemeClr>
                </a:solidFill>
              </a:rPr>
              <a:t>и складиште</a:t>
            </a:r>
            <a:r>
              <a:rPr lang="sr-Cyrl-CS" sz="2400" dirty="0" smtClean="0">
                <a:solidFill>
                  <a:schemeClr val="accent5">
                    <a:lumMod val="50000"/>
                  </a:schemeClr>
                </a:solidFill>
              </a:rPr>
              <a:t>ње</a:t>
            </a:r>
            <a:r>
              <a:rPr lang="ru-RU" sz="2400" dirty="0" smtClean="0">
                <a:solidFill>
                  <a:schemeClr val="accent5">
                    <a:lumMod val="50000"/>
                  </a:schemeClr>
                </a:solidFill>
              </a:rPr>
              <a:t> резервних копија </a:t>
            </a:r>
            <a:r>
              <a:rPr lang="sr-Cyrl-CS" sz="2400" dirty="0" smtClean="0">
                <a:solidFill>
                  <a:schemeClr val="accent5">
                    <a:lumMod val="50000"/>
                  </a:schemeClr>
                </a:solidFill>
              </a:rPr>
              <a:t>на</a:t>
            </a:r>
            <a:r>
              <a:rPr lang="ru-RU" sz="2400" dirty="0" smtClean="0">
                <a:solidFill>
                  <a:schemeClr val="accent5">
                    <a:lumMod val="50000"/>
                  </a:schemeClr>
                </a:solidFill>
              </a:rPr>
              <a:t> посебној локацији.</a:t>
            </a:r>
          </a:p>
          <a:p>
            <a:endParaRPr lang="en-US" sz="2400" dirty="0" smtClean="0">
              <a:solidFill>
                <a:schemeClr val="accent5">
                  <a:lumMod val="50000"/>
                </a:schemeClr>
              </a:solidFill>
            </a:endParaRPr>
          </a:p>
          <a:p>
            <a:r>
              <a:rPr lang="ru-RU" sz="2400" dirty="0" smtClean="0">
                <a:solidFill>
                  <a:schemeClr val="accent5">
                    <a:lumMod val="50000"/>
                  </a:schemeClr>
                </a:solidFill>
              </a:rPr>
              <a:t>Када је реч о личним подацима, држати прикупљање информација на минимуму и не откри</a:t>
            </a:r>
            <a:r>
              <a:rPr lang="sr-Cyrl-CS" sz="2400" dirty="0" smtClean="0">
                <a:solidFill>
                  <a:schemeClr val="accent5">
                    <a:lumMod val="50000"/>
                  </a:schemeClr>
                </a:solidFill>
              </a:rPr>
              <a:t>вати</a:t>
            </a:r>
            <a:r>
              <a:rPr lang="ru-RU" sz="2400" dirty="0" smtClean="0">
                <a:solidFill>
                  <a:schemeClr val="accent5">
                    <a:lumMod val="50000"/>
                  </a:schemeClr>
                </a:solidFill>
              </a:rPr>
              <a:t> личне податке без претходне сагласности.</a:t>
            </a:r>
          </a:p>
          <a:p>
            <a:endParaRPr lang="sr-Latn-CS" sz="2400" dirty="0" smtClean="0">
              <a:solidFill>
                <a:schemeClr val="accent5">
                  <a:lumMod val="50000"/>
                </a:schemeClr>
              </a:solidFill>
            </a:endParaRPr>
          </a:p>
          <a:p>
            <a:r>
              <a:rPr lang="ru-RU" sz="2400" dirty="0" smtClean="0">
                <a:solidFill>
                  <a:schemeClr val="accent5">
                    <a:lumMod val="50000"/>
                  </a:schemeClr>
                </a:solidFill>
              </a:rPr>
              <a:t>Обезбедити обук</a:t>
            </a:r>
            <a:r>
              <a:rPr lang="sr-Cyrl-CS" sz="2400" dirty="0" smtClean="0">
                <a:solidFill>
                  <a:schemeClr val="accent5">
                    <a:lumMod val="50000"/>
                  </a:schemeClr>
                </a:solidFill>
              </a:rPr>
              <a:t>е</a:t>
            </a:r>
            <a:r>
              <a:rPr lang="ru-RU" sz="2400" dirty="0" smtClean="0">
                <a:solidFill>
                  <a:schemeClr val="accent5">
                    <a:lumMod val="50000"/>
                  </a:schemeClr>
                </a:solidFill>
              </a:rPr>
              <a:t> запослених у</a:t>
            </a:r>
            <a:r>
              <a:rPr lang="sr-Cyrl-CS" sz="2400" dirty="0" smtClean="0">
                <a:solidFill>
                  <a:schemeClr val="accent5">
                    <a:lumMod val="50000"/>
                  </a:schemeClr>
                </a:solidFill>
              </a:rPr>
              <a:t> вези </a:t>
            </a:r>
            <a:r>
              <a:rPr lang="ru-RU" sz="2400" dirty="0" smtClean="0">
                <a:solidFill>
                  <a:schemeClr val="accent5">
                    <a:lumMod val="50000"/>
                  </a:schemeClr>
                </a:solidFill>
              </a:rPr>
              <a:t>безбедност</a:t>
            </a:r>
            <a:r>
              <a:rPr lang="sr-Cyrl-CS" sz="2400" dirty="0" smtClean="0">
                <a:solidFill>
                  <a:schemeClr val="accent5">
                    <a:lumMod val="50000"/>
                  </a:schemeClr>
                </a:solidFill>
              </a:rPr>
              <a:t>и</a:t>
            </a:r>
            <a:r>
              <a:rPr lang="ru-RU" sz="2400" dirty="0" smtClean="0">
                <a:solidFill>
                  <a:schemeClr val="accent5">
                    <a:lumMod val="50000"/>
                  </a:schemeClr>
                </a:solidFill>
              </a:rPr>
              <a:t> рачунара.</a:t>
            </a:r>
            <a:endParaRPr lang="sr-Latn-CS" sz="2400" dirty="0" smtClean="0">
              <a:solidFill>
                <a:schemeClr val="accent5">
                  <a:lumMod val="50000"/>
                </a:schemeClr>
              </a:solidFill>
            </a:endParaRPr>
          </a:p>
          <a:p>
            <a:endParaRPr lang="sr-Latn-CS" sz="2800" dirty="0">
              <a:solidFill>
                <a:schemeClr val="accent5">
                  <a:lumMod val="50000"/>
                </a:schemeClr>
              </a:solidFill>
            </a:endParaRPr>
          </a:p>
        </p:txBody>
      </p:sp>
    </p:spTree>
    <p:extLst>
      <p:ext uri="{BB962C8B-B14F-4D97-AF65-F5344CB8AC3E}">
        <p14:creationId xmlns:p14="http://schemas.microsoft.com/office/powerpoint/2010/main" val="2747491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16216" y="274638"/>
            <a:ext cx="2170584" cy="4234482"/>
          </a:xfrm>
        </p:spPr>
        <p:txBody>
          <a:bodyPr/>
          <a:lstStyle/>
          <a:p>
            <a:r>
              <a:rPr lang="sr-Cyrl-RS" dirty="0" smtClean="0">
                <a:solidFill>
                  <a:schemeClr val="tx1"/>
                </a:solidFill>
              </a:rPr>
              <a:t>Безбедност?</a:t>
            </a:r>
            <a:br>
              <a:rPr lang="sr-Cyrl-RS" dirty="0" smtClean="0">
                <a:solidFill>
                  <a:schemeClr val="tx1"/>
                </a:solidFill>
              </a:rPr>
            </a:br>
            <a:r>
              <a:rPr lang="sr-Cyrl-RS" dirty="0" smtClean="0">
                <a:solidFill>
                  <a:schemeClr val="tx1"/>
                </a:solidFill>
              </a:rPr>
              <a:t/>
            </a:r>
            <a:br>
              <a:rPr lang="sr-Cyrl-RS" dirty="0" smtClean="0">
                <a:solidFill>
                  <a:schemeClr val="tx1"/>
                </a:solidFill>
              </a:rPr>
            </a:br>
            <a:r>
              <a:rPr lang="sr-Cyrl-RS" dirty="0" smtClean="0">
                <a:solidFill>
                  <a:schemeClr val="tx1"/>
                </a:solidFill>
              </a:rPr>
              <a:t>Шта даље?</a:t>
            </a:r>
            <a:endParaRPr lang="en-US" dirty="0">
              <a:solidFill>
                <a:schemeClr val="tx1"/>
              </a:solidFill>
            </a:endParaRPr>
          </a:p>
        </p:txBody>
      </p:sp>
      <p:sp>
        <p:nvSpPr>
          <p:cNvPr id="5" name="Content Placeholder 4"/>
          <p:cNvSpPr>
            <a:spLocks noGrp="1"/>
          </p:cNvSpPr>
          <p:nvPr>
            <p:ph idx="1"/>
          </p:nvPr>
        </p:nvSpPr>
        <p:spPr/>
        <p:txBody>
          <a:bodyPr/>
          <a:lstStyle/>
          <a:p>
            <a:endParaRPr lang="en-US" dirty="0"/>
          </a:p>
        </p:txBody>
      </p:sp>
      <p:pic>
        <p:nvPicPr>
          <p:cNvPr id="6" name="Content Placeholder 5"/>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0" y="31619"/>
            <a:ext cx="5795708" cy="63497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540176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611188" y="1223963"/>
            <a:ext cx="7921625" cy="4941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266700" indent="-266700" algn="l">
              <a:spcBef>
                <a:spcPct val="25000"/>
              </a:spcBef>
              <a:buClr>
                <a:schemeClr val="tx2"/>
              </a:buClr>
              <a:buSzPct val="75000"/>
              <a:buFont typeface="Wingdings" pitchFamily="2" charset="2"/>
              <a:buNone/>
            </a:pPr>
            <a:endParaRPr lang="hr-HR" sz="2400" dirty="0">
              <a:solidFill>
                <a:schemeClr val="accent5">
                  <a:lumMod val="50000"/>
                </a:schemeClr>
              </a:solidFill>
              <a:latin typeface="Arial Narrow" pitchFamily="34" charset="0"/>
            </a:endParaRPr>
          </a:p>
        </p:txBody>
      </p:sp>
      <p:sp>
        <p:nvSpPr>
          <p:cNvPr id="7171" name="Rectangle 3"/>
          <p:cNvSpPr>
            <a:spLocks noGrp="1" noChangeArrowheads="1"/>
          </p:cNvSpPr>
          <p:nvPr>
            <p:ph type="title"/>
          </p:nvPr>
        </p:nvSpPr>
        <p:spPr>
          <a:xfrm>
            <a:off x="0" y="514712"/>
            <a:ext cx="8855075" cy="676275"/>
          </a:xfrm>
          <a:noFill/>
        </p:spPr>
        <p:txBody>
          <a:bodyPr/>
          <a:lstStyle/>
          <a:p>
            <a:pPr lvl="0"/>
            <a:r>
              <a:rPr lang="sr-Cyrl-RS" sz="3200" b="1" dirty="0" smtClean="0"/>
              <a:t>ИТ управљање</a:t>
            </a:r>
            <a:r>
              <a:rPr lang="sr-Cyrl-RS" sz="3200" b="1" dirty="0"/>
              <a:t/>
            </a:r>
            <a:br>
              <a:rPr lang="sr-Cyrl-RS" sz="3200" b="1" dirty="0"/>
            </a:br>
            <a:r>
              <a:rPr lang="sr-Cyrl-RS" sz="3200" b="1" dirty="0" smtClean="0"/>
              <a:t>Теорија</a:t>
            </a:r>
            <a:br>
              <a:rPr lang="sr-Cyrl-RS" sz="3200" b="1" dirty="0" smtClean="0"/>
            </a:br>
            <a:r>
              <a:rPr lang="sr-Cyrl-RS" sz="3200" b="1" dirty="0" smtClean="0"/>
              <a:t>Увод</a:t>
            </a:r>
            <a:endParaRPr lang="en-US" sz="3200" dirty="0"/>
          </a:p>
        </p:txBody>
      </p:sp>
      <p:sp>
        <p:nvSpPr>
          <p:cNvPr id="184324" name="Rectangle 4"/>
          <p:cNvSpPr>
            <a:spLocks noGrp="1" noChangeArrowheads="1"/>
          </p:cNvSpPr>
          <p:nvPr>
            <p:ph idx="1"/>
          </p:nvPr>
        </p:nvSpPr>
        <p:spPr>
          <a:xfrm>
            <a:off x="457200" y="1844824"/>
            <a:ext cx="8229600" cy="4525963"/>
          </a:xfrm>
        </p:spPr>
        <p:txBody>
          <a:bodyPr/>
          <a:lstStyle/>
          <a:p>
            <a:pPr marL="355600" indent="-355600"/>
            <a:r>
              <a:rPr lang="sr-Cyrl-RS" sz="2000" dirty="0"/>
              <a:t>Информатичко друштво → </a:t>
            </a:r>
            <a:r>
              <a:rPr lang="sr-Cyrl-RS" sz="2000" b="1" dirty="0"/>
              <a:t>велика улагања у </a:t>
            </a:r>
            <a:r>
              <a:rPr lang="en-US" sz="2000" b="1" dirty="0"/>
              <a:t>(</a:t>
            </a:r>
            <a:r>
              <a:rPr lang="sr-Cyrl-RS" sz="2000" b="1" dirty="0"/>
              <a:t>ИКТ</a:t>
            </a:r>
            <a:r>
              <a:rPr lang="en-US" sz="2000" b="1" dirty="0"/>
              <a:t>) </a:t>
            </a:r>
            <a:r>
              <a:rPr lang="sr-Cyrl-RS" sz="2000" dirty="0" smtClean="0"/>
              <a:t>(информационо-комуникациону технологију</a:t>
            </a:r>
            <a:r>
              <a:rPr lang="en-US" sz="2000" dirty="0" smtClean="0"/>
              <a:t>)</a:t>
            </a:r>
            <a:r>
              <a:rPr lang="sr-Latn-CS" sz="2000" dirty="0" smtClean="0"/>
              <a:t>.</a:t>
            </a:r>
            <a:endParaRPr lang="sr-Cyrl-RS" sz="2000" dirty="0" smtClean="0"/>
          </a:p>
          <a:p>
            <a:pPr marL="355600" indent="-355600"/>
            <a:endParaRPr lang="sr-Cyrl-RS" sz="2000" dirty="0" smtClean="0"/>
          </a:p>
          <a:p>
            <a:pPr marL="355600" indent="-355600"/>
            <a:endParaRPr lang="en-US" sz="2000" dirty="0" smtClean="0"/>
          </a:p>
          <a:p>
            <a:pPr marL="355600" lvl="0" indent="-355600"/>
            <a:r>
              <a:rPr lang="sr-Cyrl-RS" sz="2000" b="1" dirty="0"/>
              <a:t>Утицај технологије </a:t>
            </a:r>
            <a:r>
              <a:rPr lang="sr-Cyrl-RS" sz="2000" dirty="0"/>
              <a:t>→ потреба реструктуирања традиционалних организација у флексибилне организације засноване на процесном приступу</a:t>
            </a:r>
            <a:r>
              <a:rPr lang="sr-Cyrl-RS" sz="2000" dirty="0" smtClean="0"/>
              <a:t>.</a:t>
            </a:r>
            <a:endParaRPr lang="en-US" sz="2000" dirty="0" smtClean="0"/>
          </a:p>
          <a:p>
            <a:pPr marL="355600" indent="-355600"/>
            <a:endParaRPr lang="en-US" sz="2000" dirty="0" smtClean="0"/>
          </a:p>
          <a:p>
            <a:pPr marL="355600" indent="-355600">
              <a:buFont typeface="Arial" charset="0"/>
              <a:buNone/>
            </a:pPr>
            <a:r>
              <a:rPr lang="en-US" sz="2000" dirty="0" smtClean="0"/>
              <a:t>				 </a:t>
            </a:r>
            <a:endParaRPr lang="sr-Latn-CS" sz="2000" dirty="0" smtClean="0"/>
          </a:p>
          <a:p>
            <a:pPr marL="355600" indent="-355600"/>
            <a:r>
              <a:rPr lang="sr-Cyrl-RS" sz="2000" dirty="0"/>
              <a:t>Примена информатике није више довољна само на оперативном нивоу, већ се </a:t>
            </a:r>
            <a:r>
              <a:rPr lang="sr-Cyrl-RS" sz="2000" b="1" dirty="0"/>
              <a:t>од </a:t>
            </a:r>
            <a:r>
              <a:rPr lang="sr-Cyrl-RS" sz="2000" b="1" dirty="0" smtClean="0"/>
              <a:t>ИКТ </a:t>
            </a:r>
            <a:r>
              <a:rPr lang="sr-Cyrl-RS" sz="2000" b="1" dirty="0"/>
              <a:t>улагања очекује и побољшање пословних процеса</a:t>
            </a:r>
            <a:r>
              <a:rPr lang="en-US" sz="2000" dirty="0" smtClean="0"/>
              <a:t>.</a:t>
            </a:r>
            <a:endParaRPr lang="sr-Latn-CS" sz="2000" dirty="0" smtClean="0"/>
          </a:p>
        </p:txBody>
      </p:sp>
      <p:sp>
        <p:nvSpPr>
          <p:cNvPr id="7173" name="Title 1"/>
          <p:cNvSpPr txBox="1">
            <a:spLocks/>
          </p:cNvSpPr>
          <p:nvPr/>
        </p:nvSpPr>
        <p:spPr bwMode="auto">
          <a:xfrm rot="5400000">
            <a:off x="3462789" y="4045893"/>
            <a:ext cx="9366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200">
                <a:solidFill>
                  <a:schemeClr val="tx1"/>
                </a:solidFill>
                <a:latin typeface="Times New Roman" pitchFamily="18" charset="0"/>
              </a:defRPr>
            </a:lvl1pPr>
            <a:lvl2pPr marL="742950" indent="-285750">
              <a:defRPr sz="2200">
                <a:solidFill>
                  <a:schemeClr val="tx1"/>
                </a:solidFill>
                <a:latin typeface="Times New Roman" pitchFamily="18" charset="0"/>
              </a:defRPr>
            </a:lvl2pPr>
            <a:lvl3pPr marL="1143000" indent="-228600">
              <a:defRPr sz="2200">
                <a:solidFill>
                  <a:schemeClr val="tx1"/>
                </a:solidFill>
                <a:latin typeface="Times New Roman" pitchFamily="18" charset="0"/>
              </a:defRPr>
            </a:lvl3pPr>
            <a:lvl4pPr marL="1600200" indent="-228600">
              <a:defRPr sz="2200">
                <a:solidFill>
                  <a:schemeClr val="tx1"/>
                </a:solidFill>
                <a:latin typeface="Times New Roman" pitchFamily="18" charset="0"/>
              </a:defRPr>
            </a:lvl4pPr>
            <a:lvl5pPr marL="2057400" indent="-228600">
              <a:defRPr sz="2200">
                <a:solidFill>
                  <a:schemeClr val="tx1"/>
                </a:solidFill>
                <a:latin typeface="Times New Roman" pitchFamily="18" charset="0"/>
              </a:defRPr>
            </a:lvl5pPr>
            <a:lvl6pPr marL="2514600" indent="-228600" algn="ctr" eaLnBrk="0" fontAlgn="base" hangingPunct="0">
              <a:spcBef>
                <a:spcPct val="0"/>
              </a:spcBef>
              <a:spcAft>
                <a:spcPct val="0"/>
              </a:spcAft>
              <a:defRPr sz="2200">
                <a:solidFill>
                  <a:schemeClr val="tx1"/>
                </a:solidFill>
                <a:latin typeface="Times New Roman" pitchFamily="18" charset="0"/>
              </a:defRPr>
            </a:lvl6pPr>
            <a:lvl7pPr marL="2971800" indent="-228600" algn="ctr" eaLnBrk="0" fontAlgn="base" hangingPunct="0">
              <a:spcBef>
                <a:spcPct val="0"/>
              </a:spcBef>
              <a:spcAft>
                <a:spcPct val="0"/>
              </a:spcAft>
              <a:defRPr sz="2200">
                <a:solidFill>
                  <a:schemeClr val="tx1"/>
                </a:solidFill>
                <a:latin typeface="Times New Roman" pitchFamily="18" charset="0"/>
              </a:defRPr>
            </a:lvl7pPr>
            <a:lvl8pPr marL="3429000" indent="-228600" algn="ctr" eaLnBrk="0" fontAlgn="base" hangingPunct="0">
              <a:spcBef>
                <a:spcPct val="0"/>
              </a:spcBef>
              <a:spcAft>
                <a:spcPct val="0"/>
              </a:spcAft>
              <a:defRPr sz="2200">
                <a:solidFill>
                  <a:schemeClr val="tx1"/>
                </a:solidFill>
                <a:latin typeface="Times New Roman" pitchFamily="18" charset="0"/>
              </a:defRPr>
            </a:lvl8pPr>
            <a:lvl9pPr marL="3886200" indent="-228600" algn="ctr" eaLnBrk="0" fontAlgn="base" hangingPunct="0">
              <a:spcBef>
                <a:spcPct val="0"/>
              </a:spcBef>
              <a:spcAft>
                <a:spcPct val="0"/>
              </a:spcAft>
              <a:defRPr sz="2200">
                <a:solidFill>
                  <a:schemeClr val="tx1"/>
                </a:solidFill>
                <a:latin typeface="Times New Roman" pitchFamily="18" charset="0"/>
              </a:defRPr>
            </a:lvl9pPr>
          </a:lstStyle>
          <a:p>
            <a:pPr eaLnBrk="1" hangingPunct="1"/>
            <a:r>
              <a:rPr lang="sr-Latn-CS" sz="4400" dirty="0" smtClean="0">
                <a:solidFill>
                  <a:schemeClr val="accent5">
                    <a:lumMod val="50000"/>
                  </a:schemeClr>
                </a:solidFill>
                <a:latin typeface="Verdana" pitchFamily="34" charset="0"/>
                <a:ea typeface="Verdana" pitchFamily="34" charset="0"/>
                <a:cs typeface="Verdana" pitchFamily="34" charset="0"/>
              </a:rPr>
              <a:t>→</a:t>
            </a:r>
            <a:endParaRPr lang="en-US" sz="4400" dirty="0">
              <a:solidFill>
                <a:schemeClr val="accent5">
                  <a:lumMod val="50000"/>
                </a:schemeClr>
              </a:solidFill>
              <a:latin typeface="Calibri" pitchFamily="34" charset="0"/>
            </a:endParaRPr>
          </a:p>
        </p:txBody>
      </p:sp>
      <p:sp>
        <p:nvSpPr>
          <p:cNvPr id="6" name="Title 1"/>
          <p:cNvSpPr txBox="1">
            <a:spLocks/>
          </p:cNvSpPr>
          <p:nvPr/>
        </p:nvSpPr>
        <p:spPr bwMode="auto">
          <a:xfrm rot="5400000">
            <a:off x="3417304" y="2029669"/>
            <a:ext cx="9366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200">
                <a:solidFill>
                  <a:schemeClr val="tx1"/>
                </a:solidFill>
                <a:latin typeface="Times New Roman" pitchFamily="18" charset="0"/>
              </a:defRPr>
            </a:lvl1pPr>
            <a:lvl2pPr marL="742950" indent="-285750">
              <a:defRPr sz="2200">
                <a:solidFill>
                  <a:schemeClr val="tx1"/>
                </a:solidFill>
                <a:latin typeface="Times New Roman" pitchFamily="18" charset="0"/>
              </a:defRPr>
            </a:lvl2pPr>
            <a:lvl3pPr marL="1143000" indent="-228600">
              <a:defRPr sz="2200">
                <a:solidFill>
                  <a:schemeClr val="tx1"/>
                </a:solidFill>
                <a:latin typeface="Times New Roman" pitchFamily="18" charset="0"/>
              </a:defRPr>
            </a:lvl3pPr>
            <a:lvl4pPr marL="1600200" indent="-228600">
              <a:defRPr sz="2200">
                <a:solidFill>
                  <a:schemeClr val="tx1"/>
                </a:solidFill>
                <a:latin typeface="Times New Roman" pitchFamily="18" charset="0"/>
              </a:defRPr>
            </a:lvl4pPr>
            <a:lvl5pPr marL="2057400" indent="-228600">
              <a:defRPr sz="2200">
                <a:solidFill>
                  <a:schemeClr val="tx1"/>
                </a:solidFill>
                <a:latin typeface="Times New Roman" pitchFamily="18" charset="0"/>
              </a:defRPr>
            </a:lvl5pPr>
            <a:lvl6pPr marL="2514600" indent="-228600" algn="ctr" eaLnBrk="0" fontAlgn="base" hangingPunct="0">
              <a:spcBef>
                <a:spcPct val="0"/>
              </a:spcBef>
              <a:spcAft>
                <a:spcPct val="0"/>
              </a:spcAft>
              <a:defRPr sz="2200">
                <a:solidFill>
                  <a:schemeClr val="tx1"/>
                </a:solidFill>
                <a:latin typeface="Times New Roman" pitchFamily="18" charset="0"/>
              </a:defRPr>
            </a:lvl6pPr>
            <a:lvl7pPr marL="2971800" indent="-228600" algn="ctr" eaLnBrk="0" fontAlgn="base" hangingPunct="0">
              <a:spcBef>
                <a:spcPct val="0"/>
              </a:spcBef>
              <a:spcAft>
                <a:spcPct val="0"/>
              </a:spcAft>
              <a:defRPr sz="2200">
                <a:solidFill>
                  <a:schemeClr val="tx1"/>
                </a:solidFill>
                <a:latin typeface="Times New Roman" pitchFamily="18" charset="0"/>
              </a:defRPr>
            </a:lvl7pPr>
            <a:lvl8pPr marL="3429000" indent="-228600" algn="ctr" eaLnBrk="0" fontAlgn="base" hangingPunct="0">
              <a:spcBef>
                <a:spcPct val="0"/>
              </a:spcBef>
              <a:spcAft>
                <a:spcPct val="0"/>
              </a:spcAft>
              <a:defRPr sz="2200">
                <a:solidFill>
                  <a:schemeClr val="tx1"/>
                </a:solidFill>
                <a:latin typeface="Times New Roman" pitchFamily="18" charset="0"/>
              </a:defRPr>
            </a:lvl8pPr>
            <a:lvl9pPr marL="3886200" indent="-228600" algn="ctr" eaLnBrk="0" fontAlgn="base" hangingPunct="0">
              <a:spcBef>
                <a:spcPct val="0"/>
              </a:spcBef>
              <a:spcAft>
                <a:spcPct val="0"/>
              </a:spcAft>
              <a:defRPr sz="2200">
                <a:solidFill>
                  <a:schemeClr val="tx1"/>
                </a:solidFill>
                <a:latin typeface="Times New Roman" pitchFamily="18" charset="0"/>
              </a:defRPr>
            </a:lvl9pPr>
          </a:lstStyle>
          <a:p>
            <a:pPr eaLnBrk="1" hangingPunct="1"/>
            <a:r>
              <a:rPr lang="sr-Latn-CS" sz="4400" dirty="0" smtClean="0">
                <a:solidFill>
                  <a:schemeClr val="accent5">
                    <a:lumMod val="50000"/>
                  </a:schemeClr>
                </a:solidFill>
                <a:latin typeface="Verdana" pitchFamily="34" charset="0"/>
                <a:ea typeface="Verdana" pitchFamily="34" charset="0"/>
                <a:cs typeface="Verdana" pitchFamily="34" charset="0"/>
              </a:rPr>
              <a:t>→</a:t>
            </a:r>
            <a:endParaRPr lang="en-US" sz="4400" dirty="0">
              <a:solidFill>
                <a:schemeClr val="accent5">
                  <a:lumMod val="50000"/>
                </a:schemeClr>
              </a:solidFill>
              <a:latin typeface="Calibri"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24">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24">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3"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lgn="l"/>
            <a:r>
              <a:rPr lang="en-US" altLang="en-US" sz="2800" dirty="0" smtClean="0">
                <a:solidFill>
                  <a:schemeClr val="accent1"/>
                </a:solidFill>
              </a:rPr>
              <a:t/>
            </a:r>
            <a:br>
              <a:rPr lang="en-US" altLang="en-US" sz="2800" dirty="0" smtClean="0">
                <a:solidFill>
                  <a:schemeClr val="accent1"/>
                </a:solidFill>
              </a:rPr>
            </a:br>
            <a:endParaRPr lang="en-US" altLang="en-US" sz="2800" dirty="0" smtClean="0">
              <a:solidFill>
                <a:schemeClr val="accent1"/>
              </a:solidFill>
            </a:endParaRPr>
          </a:p>
        </p:txBody>
      </p:sp>
      <p:sp>
        <p:nvSpPr>
          <p:cNvPr id="2" name="Rectangle 1"/>
          <p:cNvSpPr/>
          <p:nvPr/>
        </p:nvSpPr>
        <p:spPr>
          <a:xfrm>
            <a:off x="368634" y="548680"/>
            <a:ext cx="8424936" cy="2677656"/>
          </a:xfrm>
          <a:prstGeom prst="rect">
            <a:avLst/>
          </a:prstGeom>
        </p:spPr>
        <p:txBody>
          <a:bodyPr wrap="square">
            <a:spAutoFit/>
          </a:bodyPr>
          <a:lstStyle/>
          <a:p>
            <a:pPr algn="l"/>
            <a:r>
              <a:rPr lang="en-US" sz="2800" dirty="0" smtClean="0">
                <a:solidFill>
                  <a:schemeClr val="accent5">
                    <a:lumMod val="50000"/>
                  </a:schemeClr>
                </a:solidFill>
                <a:latin typeface="Verdana" pitchFamily="34" charset="0"/>
                <a:ea typeface="Verdana" pitchFamily="34" charset="0"/>
                <a:cs typeface="Verdana" pitchFamily="34" charset="0"/>
              </a:rPr>
              <a:t>De facto</a:t>
            </a:r>
            <a:r>
              <a:rPr lang="sr-Cyrl-RS" sz="2800" dirty="0" smtClean="0">
                <a:solidFill>
                  <a:schemeClr val="accent5">
                    <a:lumMod val="50000"/>
                  </a:schemeClr>
                </a:solidFill>
                <a:latin typeface="Verdana" pitchFamily="34" charset="0"/>
                <a:ea typeface="Verdana" pitchFamily="34" charset="0"/>
                <a:cs typeface="Verdana" pitchFamily="34" charset="0"/>
              </a:rPr>
              <a:t> </a:t>
            </a:r>
            <a:r>
              <a:rPr lang="sr-Cyrl-RS" sz="2800" dirty="0">
                <a:solidFill>
                  <a:schemeClr val="accent5">
                    <a:lumMod val="50000"/>
                  </a:schemeClr>
                </a:solidFill>
                <a:latin typeface="Verdana" pitchFamily="34" charset="0"/>
                <a:ea typeface="Verdana" pitchFamily="34" charset="0"/>
                <a:cs typeface="Verdana" pitchFamily="34" charset="0"/>
              </a:rPr>
              <a:t>међународни оквир најбоље праксе за управљање ИТ услугама </a:t>
            </a:r>
            <a:r>
              <a:rPr lang="sr-Cyrl-RS" sz="2800" dirty="0" smtClean="0">
                <a:solidFill>
                  <a:schemeClr val="accent5">
                    <a:lumMod val="50000"/>
                  </a:schemeClr>
                </a:solidFill>
                <a:latin typeface="Verdana" pitchFamily="34" charset="0"/>
                <a:ea typeface="Verdana" pitchFamily="34" charset="0"/>
                <a:cs typeface="Verdana" pitchFamily="34" charset="0"/>
              </a:rPr>
              <a:t>је </a:t>
            </a:r>
            <a:r>
              <a:rPr lang="sr-Cyrl-RS" altLang="en-US" sz="2800" dirty="0" smtClean="0">
                <a:solidFill>
                  <a:schemeClr val="accent5">
                    <a:lumMod val="50000"/>
                  </a:schemeClr>
                </a:solidFill>
                <a:latin typeface="Verdana" pitchFamily="34" charset="0"/>
                <a:ea typeface="Verdana" pitchFamily="34" charset="0"/>
                <a:cs typeface="Verdana" pitchFamily="34" charset="0"/>
              </a:rPr>
              <a:t>ИТИЛ</a:t>
            </a:r>
            <a:r>
              <a:rPr lang="hr-HR" altLang="en-US" sz="2800" dirty="0" smtClean="0">
                <a:solidFill>
                  <a:schemeClr val="accent5">
                    <a:lumMod val="50000"/>
                  </a:schemeClr>
                </a:solidFill>
                <a:latin typeface="Verdana" pitchFamily="34" charset="0"/>
                <a:ea typeface="Verdana" pitchFamily="34" charset="0"/>
                <a:cs typeface="Verdana" pitchFamily="34" charset="0"/>
              </a:rPr>
              <a:t>. </a:t>
            </a:r>
            <a:endParaRPr lang="sr-Cyrl-RS" altLang="en-US" sz="2800" dirty="0">
              <a:solidFill>
                <a:schemeClr val="accent5">
                  <a:lumMod val="50000"/>
                </a:schemeClr>
              </a:solidFill>
              <a:latin typeface="Verdana" pitchFamily="34" charset="0"/>
              <a:ea typeface="Verdana" pitchFamily="34" charset="0"/>
              <a:cs typeface="Verdana" pitchFamily="34" charset="0"/>
            </a:endParaRPr>
          </a:p>
          <a:p>
            <a:pPr algn="l"/>
            <a:endParaRPr lang="sr-Cyrl-RS" sz="2800" dirty="0">
              <a:solidFill>
                <a:schemeClr val="accent5">
                  <a:lumMod val="50000"/>
                </a:schemeClr>
              </a:solidFill>
              <a:latin typeface="Verdana" pitchFamily="34" charset="0"/>
              <a:ea typeface="Verdana" pitchFamily="34" charset="0"/>
              <a:cs typeface="Verdana" pitchFamily="34" charset="0"/>
            </a:endParaRPr>
          </a:p>
          <a:p>
            <a:pPr algn="l"/>
            <a:r>
              <a:rPr lang="en-US" sz="2800" b="1" dirty="0">
                <a:solidFill>
                  <a:schemeClr val="accent5">
                    <a:lumMod val="50000"/>
                  </a:schemeClr>
                </a:solidFill>
                <a:latin typeface="Verdana" pitchFamily="34" charset="0"/>
                <a:ea typeface="Verdana" pitchFamily="34" charset="0"/>
                <a:cs typeface="Verdana" pitchFamily="34" charset="0"/>
              </a:rPr>
              <a:t>ITIL</a:t>
            </a:r>
            <a:r>
              <a:rPr lang="pl-PL" sz="2800" b="1" dirty="0">
                <a:solidFill>
                  <a:schemeClr val="accent5">
                    <a:lumMod val="50000"/>
                  </a:schemeClr>
                </a:solidFill>
                <a:latin typeface="Verdana" pitchFamily="34" charset="0"/>
                <a:ea typeface="Verdana" pitchFamily="34" charset="0"/>
                <a:cs typeface="Verdana" pitchFamily="34" charset="0"/>
              </a:rPr>
              <a:t> </a:t>
            </a:r>
            <a:r>
              <a:rPr lang="en-US" sz="2800" b="1" dirty="0">
                <a:solidFill>
                  <a:schemeClr val="accent5">
                    <a:lumMod val="50000"/>
                  </a:schemeClr>
                </a:solidFill>
                <a:latin typeface="Verdana" pitchFamily="34" charset="0"/>
                <a:ea typeface="Verdana" pitchFamily="34" charset="0"/>
                <a:cs typeface="Verdana" pitchFamily="34" charset="0"/>
              </a:rPr>
              <a:t>(</a:t>
            </a:r>
            <a:r>
              <a:rPr lang="en-US" sz="2800" b="1" i="1" dirty="0">
                <a:solidFill>
                  <a:schemeClr val="accent5">
                    <a:lumMod val="50000"/>
                  </a:schemeClr>
                </a:solidFill>
                <a:latin typeface="Verdana" pitchFamily="34" charset="0"/>
                <a:ea typeface="Verdana" pitchFamily="34" charset="0"/>
                <a:cs typeface="Verdana" pitchFamily="34" charset="0"/>
              </a:rPr>
              <a:t>Information Technology Infrastructure Library</a:t>
            </a:r>
            <a:r>
              <a:rPr lang="en-US" sz="2800" b="1" dirty="0">
                <a:solidFill>
                  <a:schemeClr val="accent5">
                    <a:lumMod val="50000"/>
                  </a:schemeClr>
                </a:solidFill>
                <a:latin typeface="Verdana" pitchFamily="34" charset="0"/>
                <a:ea typeface="Verdana" pitchFamily="34" charset="0"/>
                <a:cs typeface="Verdana" pitchFamily="34" charset="0"/>
              </a:rPr>
              <a:t>) </a:t>
            </a:r>
            <a:endParaRPr lang="en-US" altLang="en-US" sz="2800" b="1" dirty="0">
              <a:solidFill>
                <a:schemeClr val="accent5">
                  <a:lumMod val="50000"/>
                </a:schemeClr>
              </a:solidFill>
              <a:latin typeface="Verdana" pitchFamily="34" charset="0"/>
              <a:ea typeface="Verdana" pitchFamily="34" charset="0"/>
              <a:cs typeface="Verdana" pitchFamily="34" charset="0"/>
            </a:endParaRPr>
          </a:p>
          <a:p>
            <a:pPr algn="l"/>
            <a:endParaRPr lang="en-US" sz="2800" dirty="0">
              <a:solidFill>
                <a:schemeClr val="accent5">
                  <a:lumMod val="50000"/>
                </a:schemeClr>
              </a:solidFill>
              <a:latin typeface="Verdana" pitchFamily="34" charset="0"/>
              <a:ea typeface="Verdana" pitchFamily="34" charset="0"/>
              <a:cs typeface="Verdana" pitchFamily="34" charset="0"/>
            </a:endParaRPr>
          </a:p>
        </p:txBody>
      </p:sp>
      <p:sp>
        <p:nvSpPr>
          <p:cNvPr id="3" name="Rectangle 2"/>
          <p:cNvSpPr/>
          <p:nvPr/>
        </p:nvSpPr>
        <p:spPr>
          <a:xfrm>
            <a:off x="512650" y="3289537"/>
            <a:ext cx="8280920" cy="2677656"/>
          </a:xfrm>
          <a:prstGeom prst="rect">
            <a:avLst/>
          </a:prstGeom>
        </p:spPr>
        <p:txBody>
          <a:bodyPr wrap="square">
            <a:spAutoFit/>
          </a:bodyPr>
          <a:lstStyle/>
          <a:p>
            <a:pPr algn="l"/>
            <a:r>
              <a:rPr lang="hr-HR" altLang="en-US" sz="2800" b="1" dirty="0">
                <a:solidFill>
                  <a:schemeClr val="accent5">
                    <a:lumMod val="50000"/>
                  </a:schemeClr>
                </a:solidFill>
                <a:latin typeface="Verdana" pitchFamily="34" charset="0"/>
                <a:ea typeface="Verdana" pitchFamily="34" charset="0"/>
                <a:cs typeface="Verdana" pitchFamily="34" charset="0"/>
              </a:rPr>
              <a:t>ITIL </a:t>
            </a:r>
            <a:r>
              <a:rPr lang="sr-Cyrl-RS" sz="2800" b="1" dirty="0">
                <a:solidFill>
                  <a:schemeClr val="accent5">
                    <a:lumMod val="50000"/>
                  </a:schemeClr>
                </a:solidFill>
                <a:latin typeface="Verdana" pitchFamily="34" charset="0"/>
                <a:ea typeface="Verdana" pitchFamily="34" charset="0"/>
                <a:cs typeface="Verdana" pitchFamily="34" charset="0"/>
              </a:rPr>
              <a:t>пружа оквир за управљање ИТ услугама и фокусира се на континуирано мерење и побољшање квалитета испоручених ИТ услуга </a:t>
            </a:r>
            <a:r>
              <a:rPr lang="sr-Cyrl-RS" sz="2800" dirty="0">
                <a:solidFill>
                  <a:schemeClr val="accent5">
                    <a:lumMod val="50000"/>
                  </a:schemeClr>
                </a:solidFill>
                <a:latin typeface="Verdana" pitchFamily="34" charset="0"/>
                <a:ea typeface="Verdana" pitchFamily="34" charset="0"/>
                <a:cs typeface="Verdana" pitchFamily="34" charset="0"/>
              </a:rPr>
              <a:t>с перспективе клијента и пружаоца ИТ </a:t>
            </a:r>
            <a:r>
              <a:rPr lang="sr-Cyrl-RS" sz="2800" dirty="0" smtClean="0">
                <a:solidFill>
                  <a:schemeClr val="accent5">
                    <a:lumMod val="50000"/>
                  </a:schemeClr>
                </a:solidFill>
                <a:latin typeface="Verdana" pitchFamily="34" charset="0"/>
                <a:ea typeface="Verdana" pitchFamily="34" charset="0"/>
                <a:cs typeface="Verdana" pitchFamily="34" charset="0"/>
              </a:rPr>
              <a:t>услуге. </a:t>
            </a:r>
            <a:r>
              <a:rPr lang="hr-HR" altLang="en-US" sz="2800" dirty="0" smtClean="0">
                <a:solidFill>
                  <a:schemeClr val="accent5">
                    <a:lumMod val="50000"/>
                  </a:schemeClr>
                </a:solidFill>
                <a:latin typeface="Verdana" pitchFamily="34" charset="0"/>
                <a:ea typeface="Verdana" pitchFamily="34" charset="0"/>
                <a:cs typeface="Verdana" pitchFamily="34" charset="0"/>
              </a:rPr>
              <a:t> </a:t>
            </a:r>
            <a:endParaRPr lang="en-US" sz="2800" dirty="0">
              <a:solidFill>
                <a:schemeClr val="accent5">
                  <a:lumMod val="50000"/>
                </a:schemeClr>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2928678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Subtitle 2"/>
          <p:cNvSpPr>
            <a:spLocks noGrp="1"/>
          </p:cNvSpPr>
          <p:nvPr>
            <p:ph idx="1"/>
          </p:nvPr>
        </p:nvSpPr>
        <p:spPr>
          <a:xfrm>
            <a:off x="457200" y="1423317"/>
            <a:ext cx="8229600" cy="4525963"/>
          </a:xfrm>
        </p:spPr>
        <p:txBody>
          <a:bodyPr/>
          <a:lstStyle/>
          <a:p>
            <a:pPr marL="0" indent="0" algn="l">
              <a:buNone/>
            </a:pPr>
            <a:endParaRPr lang="hr-HR" altLang="en-US" sz="2000" dirty="0"/>
          </a:p>
          <a:p>
            <a:pPr lvl="0"/>
            <a:r>
              <a:rPr lang="sr-Cyrl-RS" sz="2800" dirty="0"/>
              <a:t>Следеће четири карактеристике ИТИЛ-а су заслужне за глобалну препознатљивост тог </a:t>
            </a:r>
            <a:r>
              <a:rPr lang="sr-Cyrl-RS" sz="2800" dirty="0" smtClean="0"/>
              <a:t>стандарда</a:t>
            </a:r>
          </a:p>
          <a:p>
            <a:pPr marL="0" lvl="0" indent="0">
              <a:buNone/>
            </a:pPr>
            <a:endParaRPr lang="en-US" sz="2800" dirty="0"/>
          </a:p>
          <a:p>
            <a:pPr marL="0" lvl="0" indent="0">
              <a:buNone/>
            </a:pPr>
            <a:r>
              <a:rPr lang="sr-Cyrl-RS" sz="2800" dirty="0"/>
              <a:t>1.Власништво</a:t>
            </a:r>
            <a:endParaRPr lang="en-US" sz="2800" dirty="0"/>
          </a:p>
          <a:p>
            <a:pPr marL="0" lvl="0" indent="0">
              <a:buNone/>
            </a:pPr>
            <a:r>
              <a:rPr lang="sr-Cyrl-RS" sz="2800" dirty="0"/>
              <a:t>2.Примењивост</a:t>
            </a:r>
            <a:endParaRPr lang="en-US" sz="2800" dirty="0"/>
          </a:p>
          <a:p>
            <a:pPr marL="0" lvl="0" indent="0">
              <a:buNone/>
            </a:pPr>
            <a:r>
              <a:rPr lang="sr-Cyrl-RS" sz="2800" dirty="0"/>
              <a:t>3.Најбоља пракса</a:t>
            </a:r>
            <a:endParaRPr lang="en-US" sz="2800" dirty="0"/>
          </a:p>
          <a:p>
            <a:pPr marL="0" lvl="0" indent="0">
              <a:buNone/>
            </a:pPr>
            <a:r>
              <a:rPr lang="sr-Cyrl-RS" sz="2800" dirty="0"/>
              <a:t>4.Добра пракса</a:t>
            </a:r>
            <a:endParaRPr lang="en-US" sz="2800" dirty="0"/>
          </a:p>
        </p:txBody>
      </p:sp>
    </p:spTree>
    <p:extLst>
      <p:ext uri="{BB962C8B-B14F-4D97-AF65-F5344CB8AC3E}">
        <p14:creationId xmlns:p14="http://schemas.microsoft.com/office/powerpoint/2010/main" val="25754255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idx="1"/>
          </p:nvPr>
        </p:nvSpPr>
        <p:spPr/>
        <p:txBody>
          <a:bodyPr/>
          <a:lstStyle/>
          <a:p>
            <a:pPr marL="0" indent="0">
              <a:buNone/>
            </a:pPr>
            <a:r>
              <a:rPr lang="sr-Cyrl-RS" sz="2800" b="1" dirty="0"/>
              <a:t>Најбоља пракса </a:t>
            </a:r>
            <a:endParaRPr lang="sr-Cyrl-RS" sz="2800" b="1" dirty="0" smtClean="0"/>
          </a:p>
          <a:p>
            <a:pPr marL="0" indent="0">
              <a:buNone/>
            </a:pPr>
            <a:endParaRPr lang="en-US" sz="2800" dirty="0"/>
          </a:p>
          <a:p>
            <a:r>
              <a:rPr lang="sr-Cyrl-RS" sz="2800" dirty="0"/>
              <a:t>ИТИЛ се састоји од најбољих пракси прикупљених од најуспешнијих и организација које пружају услуге са највећим учинком</a:t>
            </a:r>
            <a:endParaRPr lang="en-US" sz="2800" dirty="0"/>
          </a:p>
          <a:p>
            <a:endParaRPr lang="en-US" altLang="en-US" sz="2800" dirty="0" smtClean="0"/>
          </a:p>
        </p:txBody>
      </p:sp>
    </p:spTree>
    <p:extLst>
      <p:ext uri="{BB962C8B-B14F-4D97-AF65-F5344CB8AC3E}">
        <p14:creationId xmlns:p14="http://schemas.microsoft.com/office/powerpoint/2010/main" val="28756401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Theme1">
  <a:themeElements>
    <a:clrScheme name="1_Technic 1">
      <a:dk1>
        <a:srgbClr val="323232"/>
      </a:dk1>
      <a:lt1>
        <a:srgbClr val="FFFFFF"/>
      </a:lt1>
      <a:dk2>
        <a:srgbClr val="000000"/>
      </a:dk2>
      <a:lt2>
        <a:srgbClr val="E3DED1"/>
      </a:lt2>
      <a:accent1>
        <a:srgbClr val="F07F09"/>
      </a:accent1>
      <a:accent2>
        <a:srgbClr val="9F2936"/>
      </a:accent2>
      <a:accent3>
        <a:srgbClr val="AAAAAA"/>
      </a:accent3>
      <a:accent4>
        <a:srgbClr val="DADADA"/>
      </a:accent4>
      <a:accent5>
        <a:srgbClr val="F6C0AA"/>
      </a:accent5>
      <a:accent6>
        <a:srgbClr val="902430"/>
      </a:accent6>
      <a:hlink>
        <a:srgbClr val="6B9F25"/>
      </a:hlink>
      <a:folHlink>
        <a:srgbClr val="B26B02"/>
      </a:folHlink>
    </a:clrScheme>
    <a:fontScheme name="1_Technic">
      <a:majorFont>
        <a:latin typeface="Verdan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Technic 1">
        <a:dk1>
          <a:srgbClr val="323232"/>
        </a:dk1>
        <a:lt1>
          <a:srgbClr val="FFFFFF"/>
        </a:lt1>
        <a:dk2>
          <a:srgbClr val="000000"/>
        </a:dk2>
        <a:lt2>
          <a:srgbClr val="E3DED1"/>
        </a:lt2>
        <a:accent1>
          <a:srgbClr val="F07F09"/>
        </a:accent1>
        <a:accent2>
          <a:srgbClr val="9F2936"/>
        </a:accent2>
        <a:accent3>
          <a:srgbClr val="AAAAAA"/>
        </a:accent3>
        <a:accent4>
          <a:srgbClr val="DADADA"/>
        </a:accent4>
        <a:accent5>
          <a:srgbClr val="F6C0AA"/>
        </a:accent5>
        <a:accent6>
          <a:srgbClr val="902430"/>
        </a:accent6>
        <a:hlink>
          <a:srgbClr val="6B9F25"/>
        </a:hlink>
        <a:folHlink>
          <a:srgbClr val="B26B02"/>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eme_FTN_UN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39105</TotalTime>
  <Words>2068</Words>
  <Application>Microsoft Office PowerPoint</Application>
  <PresentationFormat>On-screen Show (4:3)</PresentationFormat>
  <Paragraphs>378</Paragraphs>
  <Slides>47</Slides>
  <Notes>14</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47</vt:i4>
      </vt:variant>
    </vt:vector>
  </HeadingPairs>
  <TitlesOfParts>
    <vt:vector size="50" baseType="lpstr">
      <vt:lpstr>Theme1</vt:lpstr>
      <vt:lpstr>Theme_FTN_UNS</vt:lpstr>
      <vt:lpstr>Visio</vt:lpstr>
      <vt:lpstr>PowerPoint Presentation</vt:lpstr>
      <vt:lpstr>Шта се деси у једној минути на интернету?</vt:lpstr>
      <vt:lpstr>Блиска будућност</vt:lpstr>
      <vt:lpstr>Шта ће се десити 2017?</vt:lpstr>
      <vt:lpstr>Безбедност?  Шта даље?</vt:lpstr>
      <vt:lpstr>ИТ управљање Теорија Увод</vt:lpstr>
      <vt:lpstr> </vt:lpstr>
      <vt:lpstr>PowerPoint Presentation</vt:lpstr>
      <vt:lpstr>PowerPoint Presentation</vt:lpstr>
      <vt:lpstr>Добра пракса  ИТИЛ садржи скуп најбољих и добрих пракси.  Најбоље праксе сазревају с временом и постају добре праксе, те постепено с временом постају замењене новим принципима</vt:lpstr>
      <vt:lpstr>Дефиниција најбоље праксе</vt:lpstr>
      <vt:lpstr>Различите стратегије пословања и стратегије ИС</vt:lpstr>
      <vt:lpstr>Управљање ИТ ризицима и контрола и ревизија ИС-а</vt:lpstr>
      <vt:lpstr>Strategic Risks (Стратегијски ризици)</vt:lpstr>
      <vt:lpstr>PowerPoint Presentation</vt:lpstr>
      <vt:lpstr>Управљање континуитетом ИТ услуга  (IT Service Continuity Management) </vt:lpstr>
      <vt:lpstr>PowerPoint Presentation</vt:lpstr>
      <vt:lpstr>PowerPoint Presentation</vt:lpstr>
      <vt:lpstr>PowerPoint Presentation</vt:lpstr>
      <vt:lpstr>IT Service Continuity Management - Сврха</vt:lpstr>
      <vt:lpstr>ITSCM – Опције опоравка(Recovery options)</vt:lpstr>
      <vt:lpstr>Управљање информационом сигурношћу(Information Security Management) </vt:lpstr>
      <vt:lpstr>PowerPoint Presentation</vt:lpstr>
      <vt:lpstr>Information Security Management - Сврха</vt:lpstr>
      <vt:lpstr>Сигурност информација</vt:lpstr>
      <vt:lpstr>Сигурност информација</vt:lpstr>
      <vt:lpstr>Сигурност информација</vt:lpstr>
      <vt:lpstr>Сигурност информација</vt:lpstr>
      <vt:lpstr>Incident Management Циљ и делокруг</vt:lpstr>
      <vt:lpstr>Демингов круг</vt:lpstr>
      <vt:lpstr>Пракса</vt:lpstr>
      <vt:lpstr>PowerPoint Presentation</vt:lpstr>
      <vt:lpstr>PowerPoint Presentation</vt:lpstr>
      <vt:lpstr>PowerPoint Presentation</vt:lpstr>
      <vt:lpstr> Аccess листама су врло прецизно дефинисана  права приступа и мрежи   Имплементиран антивирус   Стално се прате безбедносне рупе и врши се  инсталирање закрпа (patch).   Кориснике  стално информишемо о   безбедоносним проблемима   Дефинисана стратегија backup-a (врши се  седмично нормални full backup и свакодневни  инкрементални backup). </vt:lpstr>
      <vt:lpstr>PowerPoint Presentation</vt:lpstr>
      <vt:lpstr>Спецификација модела</vt:lpstr>
      <vt:lpstr>Обрађени механизми заштите</vt:lpstr>
      <vt:lpstr>ПРЕТЊЕ</vt:lpstr>
      <vt:lpstr>РИЗИЦИ</vt:lpstr>
      <vt:lpstr>МЕХАНИЗМИ</vt:lpstr>
      <vt:lpstr>ВЕЗА РИЗИК-МЕХАНИЗАМ</vt:lpstr>
      <vt:lpstr>Планови</vt:lpstr>
      <vt:lpstr>Урађен каталог сервиса</vt:lpstr>
      <vt:lpstr>PowerPoint Presentation</vt:lpstr>
      <vt:lpstr>Урађене карте процеса</vt:lpstr>
      <vt:lpstr>PowerPoint Presentation</vt:lpstr>
    </vt:vector>
  </TitlesOfParts>
  <Company>Vlada APV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ITIL</dc:title>
  <dc:creator>Milan.Paroski@vojvodina.gov.rs</dc:creator>
  <cp:lastModifiedBy>Milan Paroski</cp:lastModifiedBy>
  <cp:revision>377</cp:revision>
  <dcterms:created xsi:type="dcterms:W3CDTF">2008-03-31T07:34:02Z</dcterms:created>
  <dcterms:modified xsi:type="dcterms:W3CDTF">2014-12-18T09:19:50Z</dcterms:modified>
</cp:coreProperties>
</file>