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87" r:id="rId3"/>
  </p:sldIdLst>
  <p:sldSz cx="30275213" cy="42803763"/>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19" autoAdjust="0"/>
    <p:restoredTop sz="94316" autoAdjust="0"/>
  </p:normalViewPr>
  <p:slideViewPr>
    <p:cSldViewPr snapToGrid="0" snapToObjects="1" showGuides="1">
      <p:cViewPr>
        <p:scale>
          <a:sx n="35" d="100"/>
          <a:sy n="35" d="100"/>
        </p:scale>
        <p:origin x="-156" y="-120"/>
      </p:cViewPr>
      <p:guideLst>
        <p:guide orient="horz" pos="3716"/>
        <p:guide orient="horz" pos="375"/>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55837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11/13/2013</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173415571"/>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92177" y="1778719"/>
            <a:ext cx="22079798" cy="1882573"/>
          </a:xfrm>
          <a:prstGeom prst="rect">
            <a:avLst/>
          </a:prstGeom>
        </p:spPr>
        <p:txBody>
          <a:bodyPr lIns="89551" tIns="44774" rIns="89551" bIns="44774" anchor="ctr" anchorCtr="0"/>
          <a:lstStyle>
            <a:lvl1pPr>
              <a:defRPr sz="8800" b="1" baseline="0"/>
            </a:lvl1pPr>
          </a:lstStyle>
          <a:p>
            <a:r>
              <a:rPr lang="en-US" dirty="0" smtClean="0"/>
              <a:t>NASLOV RADA</a:t>
            </a:r>
            <a:r>
              <a:rPr lang="sr-Cyrl-CS" dirty="0" smtClean="0"/>
              <a:t>/</a:t>
            </a:r>
            <a:r>
              <a:rPr lang="en-US" dirty="0" smtClean="0"/>
              <a:t>PAPER TITLE</a:t>
            </a:r>
          </a:p>
        </p:txBody>
      </p:sp>
      <p:sp>
        <p:nvSpPr>
          <p:cNvPr id="6" name="Text Placeholder 5"/>
          <p:cNvSpPr>
            <a:spLocks noGrp="1"/>
          </p:cNvSpPr>
          <p:nvPr>
            <p:ph type="body" sz="quarter" idx="11" hasCustomPrompt="1"/>
          </p:nvPr>
        </p:nvSpPr>
        <p:spPr>
          <a:xfrm>
            <a:off x="639703" y="5899872"/>
            <a:ext cx="14292000"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dirty="0" smtClean="0"/>
              <a:t>APSTRAKT</a:t>
            </a:r>
            <a:endParaRPr lang="en-US" dirty="0"/>
          </a:p>
        </p:txBody>
      </p:sp>
      <p:sp>
        <p:nvSpPr>
          <p:cNvPr id="14" name="Picture Placeholder 13"/>
          <p:cNvSpPr>
            <a:spLocks noGrp="1"/>
          </p:cNvSpPr>
          <p:nvPr>
            <p:ph type="pic" sz="quarter" idx="15" hasCustomPrompt="1"/>
          </p:nvPr>
        </p:nvSpPr>
        <p:spPr>
          <a:xfrm>
            <a:off x="630734" y="1737725"/>
            <a:ext cx="3048547" cy="3269732"/>
          </a:xfrm>
          <a:prstGeom prst="rect">
            <a:avLst/>
          </a:prstGeom>
        </p:spPr>
        <p:txBody>
          <a:bodyPr lIns="89551" tIns="44774" rIns="89551" bIns="44774" anchor="ctr"/>
          <a:lstStyle>
            <a:lvl1pPr algn="ctr">
              <a:buNone/>
              <a:defRPr sz="4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6595933" y="1737725"/>
            <a:ext cx="3048547" cy="3269732"/>
          </a:xfrm>
          <a:prstGeom prst="rect">
            <a:avLst/>
          </a:prstGeom>
        </p:spPr>
        <p:txBody>
          <a:bodyPr lIns="89551" tIns="44774" rIns="89551" bIns="44774" anchor="ctr"/>
          <a:lstStyle>
            <a:lvl1pPr algn="ctr">
              <a:buNone/>
              <a:defRPr sz="4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636211" y="18480518"/>
            <a:ext cx="14291358"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PROJEKTNI ZADATAK</a:t>
            </a:r>
            <a:endParaRPr lang="en-US" dirty="0"/>
          </a:p>
        </p:txBody>
      </p:sp>
      <p:sp>
        <p:nvSpPr>
          <p:cNvPr id="25" name="Text Placeholder 5"/>
          <p:cNvSpPr>
            <a:spLocks noGrp="1"/>
          </p:cNvSpPr>
          <p:nvPr>
            <p:ph type="body" sz="quarter" idx="25" hasCustomPrompt="1"/>
          </p:nvPr>
        </p:nvSpPr>
        <p:spPr>
          <a:xfrm>
            <a:off x="15353328" y="5894536"/>
            <a:ext cx="14292000"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REZULTATI</a:t>
            </a:r>
            <a:endParaRPr lang="en-US" dirty="0"/>
          </a:p>
        </p:txBody>
      </p:sp>
      <p:sp>
        <p:nvSpPr>
          <p:cNvPr id="29" name="Text Placeholder 5"/>
          <p:cNvSpPr>
            <a:spLocks noGrp="1"/>
          </p:cNvSpPr>
          <p:nvPr>
            <p:ph type="body" sz="quarter" idx="29" hasCustomPrompt="1"/>
          </p:nvPr>
        </p:nvSpPr>
        <p:spPr>
          <a:xfrm>
            <a:off x="15364403" y="33390901"/>
            <a:ext cx="14292000"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ZAHVALNICA/KONTAKT</a:t>
            </a:r>
            <a:endParaRPr lang="en-US" dirty="0"/>
          </a:p>
        </p:txBody>
      </p:sp>
      <p:sp>
        <p:nvSpPr>
          <p:cNvPr id="111" name="Text Placeholder 5"/>
          <p:cNvSpPr>
            <a:spLocks noGrp="1"/>
          </p:cNvSpPr>
          <p:nvPr>
            <p:ph type="body" sz="quarter" idx="95"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21" name="Picture Placeholder 13"/>
          <p:cNvSpPr>
            <a:spLocks noGrp="1"/>
          </p:cNvSpPr>
          <p:nvPr>
            <p:ph type="pic" sz="quarter" idx="135"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75" name="Text Placeholder 5"/>
          <p:cNvSpPr>
            <a:spLocks noGrp="1"/>
          </p:cNvSpPr>
          <p:nvPr>
            <p:ph type="body" sz="quarter" idx="149" hasCustomPrompt="1"/>
          </p:nvPr>
        </p:nvSpPr>
        <p:spPr>
          <a:xfrm>
            <a:off x="639703" y="26356235"/>
            <a:ext cx="14292000"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TEHNIČKO REŠENJE</a:t>
            </a:r>
            <a:endParaRPr lang="en-US" dirty="0"/>
          </a:p>
        </p:txBody>
      </p:sp>
      <p:sp>
        <p:nvSpPr>
          <p:cNvPr id="77" name="Text Placeholder 76"/>
          <p:cNvSpPr>
            <a:spLocks noGrp="1"/>
          </p:cNvSpPr>
          <p:nvPr>
            <p:ph type="body" sz="quarter" idx="150" hasCustomPrompt="1"/>
          </p:nvPr>
        </p:nvSpPr>
        <p:spPr>
          <a:xfrm>
            <a:off x="4092176" y="3817814"/>
            <a:ext cx="22072205" cy="1189643"/>
          </a:xfrm>
          <a:prstGeom prst="rect">
            <a:avLst/>
          </a:prstGeom>
        </p:spPr>
        <p:txBody>
          <a:bodyPr lIns="89555" tIns="44779" rIns="89555" bIns="44779"/>
          <a:lstStyle>
            <a:lvl1pPr algn="ctr">
              <a:buFontTx/>
              <a:buNone/>
              <a:defRPr sz="5400" baseline="0">
                <a:solidFill>
                  <a:schemeClr val="bg1"/>
                </a:solidFill>
              </a:defRPr>
            </a:lvl1pPr>
            <a:lvl2pPr>
              <a:buFontTx/>
              <a:buNone/>
              <a:defRPr sz="7000"/>
            </a:lvl2pPr>
            <a:lvl3pPr>
              <a:buFontTx/>
              <a:buNone/>
              <a:defRPr sz="7000"/>
            </a:lvl3pPr>
            <a:lvl4pPr>
              <a:buFontTx/>
              <a:buNone/>
              <a:defRPr sz="7000"/>
            </a:lvl4pPr>
            <a:lvl5pPr>
              <a:buFontTx/>
              <a:buNone/>
              <a:defRPr sz="7000"/>
            </a:lvl5pPr>
          </a:lstStyle>
          <a:p>
            <a:pPr lvl="0"/>
            <a:r>
              <a:rPr lang="sr-Latn-CS" dirty="0" smtClean="0"/>
              <a:t>Prvi Autor, Drugi Autor, Treći Autor</a:t>
            </a:r>
            <a:r>
              <a:rPr lang="sr-Cyrl-CS" dirty="0" smtClean="0"/>
              <a:t> </a:t>
            </a:r>
            <a:r>
              <a:rPr lang="sr-Latn-CS" dirty="0" smtClean="0"/>
              <a:t>(authors names)</a:t>
            </a:r>
            <a:endParaRPr lang="en-US" dirty="0"/>
          </a:p>
        </p:txBody>
      </p:sp>
      <p:sp>
        <p:nvSpPr>
          <p:cNvPr id="100" name="Text Placeholder 99"/>
          <p:cNvSpPr>
            <a:spLocks noGrp="1"/>
          </p:cNvSpPr>
          <p:nvPr>
            <p:ph type="body" sz="quarter" idx="158"/>
          </p:nvPr>
        </p:nvSpPr>
        <p:spPr>
          <a:xfrm>
            <a:off x="-14585950" y="40611425"/>
            <a:ext cx="14339887" cy="2192338"/>
          </a:xfrm>
          <a:prstGeom prst="rect">
            <a:avLst/>
          </a:prstGeom>
          <a:solidFill>
            <a:schemeClr val="tx1"/>
          </a:solidFill>
        </p:spPr>
        <p:txBody>
          <a:bodyPr/>
          <a:lstStyle/>
          <a:p>
            <a:pPr lvl="1"/>
            <a:endParaRPr lang="sr-Latn-CS" dirty="0"/>
          </a:p>
        </p:txBody>
      </p:sp>
      <p:sp>
        <p:nvSpPr>
          <p:cNvPr id="118" name="Text Placeholder 3"/>
          <p:cNvSpPr>
            <a:spLocks noGrp="1"/>
          </p:cNvSpPr>
          <p:nvPr>
            <p:ph type="body" sz="quarter" idx="165"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42" name="Picture Placeholder 13"/>
          <p:cNvSpPr>
            <a:spLocks noGrp="1"/>
          </p:cNvSpPr>
          <p:nvPr>
            <p:ph type="pic" sz="quarter" idx="184"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43" name="Picture Placeholder 13"/>
          <p:cNvSpPr>
            <a:spLocks noGrp="1"/>
          </p:cNvSpPr>
          <p:nvPr>
            <p:ph type="pic" sz="quarter" idx="185"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44" name="Picture Placeholder 13"/>
          <p:cNvSpPr>
            <a:spLocks noGrp="1"/>
          </p:cNvSpPr>
          <p:nvPr>
            <p:ph type="pic" sz="quarter" idx="186"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45" name="Picture Placeholder 13"/>
          <p:cNvSpPr>
            <a:spLocks noGrp="1"/>
          </p:cNvSpPr>
          <p:nvPr>
            <p:ph type="pic" sz="quarter" idx="187"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46" name="Picture Placeholder 13"/>
          <p:cNvSpPr>
            <a:spLocks noGrp="1"/>
          </p:cNvSpPr>
          <p:nvPr>
            <p:ph type="pic" sz="quarter" idx="188"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47" name="Picture Placeholder 13"/>
          <p:cNvSpPr>
            <a:spLocks noGrp="1"/>
          </p:cNvSpPr>
          <p:nvPr>
            <p:ph type="pic" sz="quarter" idx="189"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48" name="Picture Placeholder 13"/>
          <p:cNvSpPr>
            <a:spLocks noGrp="1"/>
          </p:cNvSpPr>
          <p:nvPr>
            <p:ph type="pic" sz="quarter" idx="190"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49" name="Picture Placeholder 13"/>
          <p:cNvSpPr>
            <a:spLocks noGrp="1"/>
          </p:cNvSpPr>
          <p:nvPr>
            <p:ph type="pic" sz="quarter" idx="191"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50" name="Picture Placeholder 13"/>
          <p:cNvSpPr>
            <a:spLocks noGrp="1"/>
          </p:cNvSpPr>
          <p:nvPr>
            <p:ph type="pic" sz="quarter" idx="192"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51" name="Picture Placeholder 13"/>
          <p:cNvSpPr>
            <a:spLocks noGrp="1"/>
          </p:cNvSpPr>
          <p:nvPr>
            <p:ph type="pic" sz="quarter" idx="193"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52" name="Picture Placeholder 13"/>
          <p:cNvSpPr>
            <a:spLocks noGrp="1"/>
          </p:cNvSpPr>
          <p:nvPr>
            <p:ph type="pic" sz="quarter" idx="194"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53" name="Picture Placeholder 13"/>
          <p:cNvSpPr>
            <a:spLocks noGrp="1"/>
          </p:cNvSpPr>
          <p:nvPr>
            <p:ph type="pic" sz="quarter" idx="195"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54" name="Picture Placeholder 13"/>
          <p:cNvSpPr>
            <a:spLocks noGrp="1"/>
          </p:cNvSpPr>
          <p:nvPr>
            <p:ph type="pic" sz="quarter" idx="196"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55" name="Picture Placeholder 13"/>
          <p:cNvSpPr>
            <a:spLocks noGrp="1"/>
          </p:cNvSpPr>
          <p:nvPr>
            <p:ph type="pic" sz="quarter" idx="197"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56" name="Picture Placeholder 13"/>
          <p:cNvSpPr>
            <a:spLocks noGrp="1"/>
          </p:cNvSpPr>
          <p:nvPr>
            <p:ph type="pic" sz="quarter" idx="198"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57" name="Picture Placeholder 13"/>
          <p:cNvSpPr>
            <a:spLocks noGrp="1"/>
          </p:cNvSpPr>
          <p:nvPr>
            <p:ph type="pic" sz="quarter" idx="199"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58" name="Picture Placeholder 13"/>
          <p:cNvSpPr>
            <a:spLocks noGrp="1"/>
          </p:cNvSpPr>
          <p:nvPr>
            <p:ph type="pic" sz="quarter" idx="200"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59" name="Picture Placeholder 13"/>
          <p:cNvSpPr>
            <a:spLocks noGrp="1"/>
          </p:cNvSpPr>
          <p:nvPr>
            <p:ph type="pic" sz="quarter" idx="201"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60" name="Picture Placeholder 13"/>
          <p:cNvSpPr>
            <a:spLocks noGrp="1"/>
          </p:cNvSpPr>
          <p:nvPr>
            <p:ph type="pic" sz="quarter" idx="202"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61" name="Picture Placeholder 13"/>
          <p:cNvSpPr>
            <a:spLocks noGrp="1"/>
          </p:cNvSpPr>
          <p:nvPr>
            <p:ph type="pic" sz="quarter" idx="203" hasCustomPrompt="1"/>
          </p:nvPr>
        </p:nvSpPr>
        <p:spPr>
          <a:xfrm>
            <a:off x="-11931778" y="32676695"/>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6000" b="1" baseline="0">
                <a:solidFill>
                  <a:schemeClr val="tx2"/>
                </a:solidFill>
              </a:defRPr>
            </a:lvl1pPr>
          </a:lstStyle>
          <a:p>
            <a:r>
              <a:rPr lang="sr-Latn-CS" dirty="0" smtClean="0"/>
              <a:t>SLIKA</a:t>
            </a:r>
            <a:endParaRPr lang="en-US" dirty="0"/>
          </a:p>
        </p:txBody>
      </p:sp>
      <p:sp>
        <p:nvSpPr>
          <p:cNvPr id="162" name="Text Placeholder 3"/>
          <p:cNvSpPr>
            <a:spLocks noGrp="1"/>
          </p:cNvSpPr>
          <p:nvPr>
            <p:ph type="body" sz="quarter" idx="204"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63" name="Text Placeholder 3"/>
          <p:cNvSpPr>
            <a:spLocks noGrp="1"/>
          </p:cNvSpPr>
          <p:nvPr>
            <p:ph type="body" sz="quarter" idx="205"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64" name="Text Placeholder 3"/>
          <p:cNvSpPr>
            <a:spLocks noGrp="1"/>
          </p:cNvSpPr>
          <p:nvPr>
            <p:ph type="body" sz="quarter" idx="206"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65" name="Text Placeholder 3"/>
          <p:cNvSpPr>
            <a:spLocks noGrp="1"/>
          </p:cNvSpPr>
          <p:nvPr>
            <p:ph type="body" sz="quarter" idx="207"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66" name="Text Placeholder 3"/>
          <p:cNvSpPr>
            <a:spLocks noGrp="1"/>
          </p:cNvSpPr>
          <p:nvPr>
            <p:ph type="body" sz="quarter" idx="208"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67" name="Text Placeholder 3"/>
          <p:cNvSpPr>
            <a:spLocks noGrp="1"/>
          </p:cNvSpPr>
          <p:nvPr>
            <p:ph type="body" sz="quarter" idx="209"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68" name="Text Placeholder 3"/>
          <p:cNvSpPr>
            <a:spLocks noGrp="1"/>
          </p:cNvSpPr>
          <p:nvPr>
            <p:ph type="body" sz="quarter" idx="210"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69" name="Text Placeholder 3"/>
          <p:cNvSpPr>
            <a:spLocks noGrp="1"/>
          </p:cNvSpPr>
          <p:nvPr>
            <p:ph type="body" sz="quarter" idx="211"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70" name="Text Placeholder 3"/>
          <p:cNvSpPr>
            <a:spLocks noGrp="1"/>
          </p:cNvSpPr>
          <p:nvPr>
            <p:ph type="body" sz="quarter" idx="212"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71" name="Text Placeholder 3"/>
          <p:cNvSpPr>
            <a:spLocks noGrp="1"/>
          </p:cNvSpPr>
          <p:nvPr>
            <p:ph type="body" sz="quarter" idx="213"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72" name="Text Placeholder 3"/>
          <p:cNvSpPr>
            <a:spLocks noGrp="1"/>
          </p:cNvSpPr>
          <p:nvPr>
            <p:ph type="body" sz="quarter" idx="214"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73" name="Text Placeholder 3"/>
          <p:cNvSpPr>
            <a:spLocks noGrp="1"/>
          </p:cNvSpPr>
          <p:nvPr>
            <p:ph type="body" sz="quarter" idx="215"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74" name="Text Placeholder 3"/>
          <p:cNvSpPr>
            <a:spLocks noGrp="1"/>
          </p:cNvSpPr>
          <p:nvPr>
            <p:ph type="body" sz="quarter" idx="216"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75" name="Text Placeholder 3"/>
          <p:cNvSpPr>
            <a:spLocks noGrp="1"/>
          </p:cNvSpPr>
          <p:nvPr>
            <p:ph type="body" sz="quarter" idx="217"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76" name="Text Placeholder 3"/>
          <p:cNvSpPr>
            <a:spLocks noGrp="1"/>
          </p:cNvSpPr>
          <p:nvPr>
            <p:ph type="body" sz="quarter" idx="218"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77" name="Text Placeholder 3"/>
          <p:cNvSpPr>
            <a:spLocks noGrp="1"/>
          </p:cNvSpPr>
          <p:nvPr>
            <p:ph type="body" sz="quarter" idx="219"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78" name="Text Placeholder 3"/>
          <p:cNvSpPr>
            <a:spLocks noGrp="1"/>
          </p:cNvSpPr>
          <p:nvPr>
            <p:ph type="body" sz="quarter" idx="220"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79" name="Text Placeholder 3"/>
          <p:cNvSpPr>
            <a:spLocks noGrp="1"/>
          </p:cNvSpPr>
          <p:nvPr>
            <p:ph type="body" sz="quarter" idx="221" hasCustomPrompt="1"/>
          </p:nvPr>
        </p:nvSpPr>
        <p:spPr>
          <a:xfrm>
            <a:off x="-14581978" y="28461807"/>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80" name="Text Placeholder 3"/>
          <p:cNvSpPr>
            <a:spLocks noGrp="1"/>
          </p:cNvSpPr>
          <p:nvPr>
            <p:ph type="body" sz="quarter" idx="222" hasCustomPrompt="1"/>
          </p:nvPr>
        </p:nvSpPr>
        <p:spPr>
          <a:xfrm>
            <a:off x="639703" y="27156500"/>
            <a:ext cx="14292000"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81" name="Text Placeholder 5"/>
          <p:cNvSpPr>
            <a:spLocks noGrp="1"/>
          </p:cNvSpPr>
          <p:nvPr>
            <p:ph type="body" sz="quarter" idx="223"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82" name="Text Placeholder 5"/>
          <p:cNvSpPr>
            <a:spLocks noGrp="1"/>
          </p:cNvSpPr>
          <p:nvPr>
            <p:ph type="body" sz="quarter" idx="224"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83" name="Text Placeholder 5"/>
          <p:cNvSpPr>
            <a:spLocks noGrp="1"/>
          </p:cNvSpPr>
          <p:nvPr>
            <p:ph type="body" sz="quarter" idx="225"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84" name="Text Placeholder 5"/>
          <p:cNvSpPr>
            <a:spLocks noGrp="1"/>
          </p:cNvSpPr>
          <p:nvPr>
            <p:ph type="body" sz="quarter" idx="226"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85" name="Text Placeholder 5"/>
          <p:cNvSpPr>
            <a:spLocks noGrp="1"/>
          </p:cNvSpPr>
          <p:nvPr>
            <p:ph type="body" sz="quarter" idx="227"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86" name="Text Placeholder 5"/>
          <p:cNvSpPr>
            <a:spLocks noGrp="1"/>
          </p:cNvSpPr>
          <p:nvPr>
            <p:ph type="body" sz="quarter" idx="228"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87" name="Text Placeholder 5"/>
          <p:cNvSpPr>
            <a:spLocks noGrp="1"/>
          </p:cNvSpPr>
          <p:nvPr>
            <p:ph type="body" sz="quarter" idx="229"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88" name="Text Placeholder 5"/>
          <p:cNvSpPr>
            <a:spLocks noGrp="1"/>
          </p:cNvSpPr>
          <p:nvPr>
            <p:ph type="body" sz="quarter" idx="230"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89" name="Text Placeholder 5"/>
          <p:cNvSpPr>
            <a:spLocks noGrp="1"/>
          </p:cNvSpPr>
          <p:nvPr>
            <p:ph type="body" sz="quarter" idx="231"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0" name="Text Placeholder 5"/>
          <p:cNvSpPr>
            <a:spLocks noGrp="1"/>
          </p:cNvSpPr>
          <p:nvPr>
            <p:ph type="body" sz="quarter" idx="232"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1" name="Text Placeholder 5"/>
          <p:cNvSpPr>
            <a:spLocks noGrp="1"/>
          </p:cNvSpPr>
          <p:nvPr>
            <p:ph type="body" sz="quarter" idx="233"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2" name="Text Placeholder 5"/>
          <p:cNvSpPr>
            <a:spLocks noGrp="1"/>
          </p:cNvSpPr>
          <p:nvPr>
            <p:ph type="body" sz="quarter" idx="234"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3" name="Text Placeholder 5"/>
          <p:cNvSpPr>
            <a:spLocks noGrp="1"/>
          </p:cNvSpPr>
          <p:nvPr>
            <p:ph type="body" sz="quarter" idx="235" hasCustomPrompt="1"/>
          </p:nvPr>
        </p:nvSpPr>
        <p:spPr>
          <a:xfrm>
            <a:off x="-14611996"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4" name="Text Placeholder 5"/>
          <p:cNvSpPr>
            <a:spLocks noGrp="1"/>
          </p:cNvSpPr>
          <p:nvPr>
            <p:ph type="body" sz="quarter" idx="236" hasCustomPrompt="1"/>
          </p:nvPr>
        </p:nvSpPr>
        <p:spPr>
          <a:xfrm>
            <a:off x="-14581978" y="24563065"/>
            <a:ext cx="14292000"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5" name="Text Placeholder 3"/>
          <p:cNvSpPr>
            <a:spLocks noGrp="1"/>
          </p:cNvSpPr>
          <p:nvPr>
            <p:ph type="body" sz="quarter" idx="237" hasCustomPrompt="1"/>
          </p:nvPr>
        </p:nvSpPr>
        <p:spPr>
          <a:xfrm>
            <a:off x="639703" y="19280782"/>
            <a:ext cx="14292000" cy="900000"/>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96" name="Text Placeholder 3"/>
          <p:cNvSpPr>
            <a:spLocks noGrp="1"/>
          </p:cNvSpPr>
          <p:nvPr>
            <p:ph type="body" sz="quarter" idx="238" hasCustomPrompt="1"/>
          </p:nvPr>
        </p:nvSpPr>
        <p:spPr>
          <a:xfrm>
            <a:off x="15353328" y="34191166"/>
            <a:ext cx="14365178" cy="897605"/>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97" name="Text Placeholder 3"/>
          <p:cNvSpPr>
            <a:spLocks noGrp="1"/>
          </p:cNvSpPr>
          <p:nvPr>
            <p:ph type="body" sz="quarter" idx="239" hasCustomPrompt="1"/>
          </p:nvPr>
        </p:nvSpPr>
        <p:spPr>
          <a:xfrm>
            <a:off x="630734" y="6694801"/>
            <a:ext cx="14292000" cy="900000"/>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98" name="Text Placeholder 3"/>
          <p:cNvSpPr>
            <a:spLocks noGrp="1"/>
          </p:cNvSpPr>
          <p:nvPr>
            <p:ph type="body" sz="quarter" idx="240" hasCustomPrompt="1"/>
          </p:nvPr>
        </p:nvSpPr>
        <p:spPr>
          <a:xfrm>
            <a:off x="15352480" y="6694801"/>
            <a:ext cx="14292000" cy="900000"/>
          </a:xfrm>
          <a:prstGeom prst="rect">
            <a:avLst/>
          </a:prstGeom>
          <a:noFill/>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76" name="TextBox 75"/>
          <p:cNvSpPr txBox="1"/>
          <p:nvPr userDrawn="1"/>
        </p:nvSpPr>
        <p:spPr>
          <a:xfrm>
            <a:off x="4092177" y="142467"/>
            <a:ext cx="25552303" cy="1631216"/>
          </a:xfrm>
          <a:prstGeom prst="rect">
            <a:avLst/>
          </a:prstGeom>
          <a:noFill/>
        </p:spPr>
        <p:txBody>
          <a:bodyPr wrap="square" rtlCol="0">
            <a:spAutoFit/>
          </a:bodyPr>
          <a:lstStyle/>
          <a:p>
            <a:pPr marL="0" marR="0" lvl="0" indent="0" algn="l" defTabSz="4298410" rtl="0" eaLnBrk="1" fontAlgn="auto" latinLnBrk="0" hangingPunct="1">
              <a:lnSpc>
                <a:spcPts val="6000"/>
              </a:lnSpc>
              <a:spcBef>
                <a:spcPts val="0"/>
              </a:spcBef>
              <a:spcAft>
                <a:spcPts val="0"/>
              </a:spcAft>
              <a:buClrTx/>
              <a:buSzTx/>
              <a:buFontTx/>
              <a:buNone/>
              <a:tabLst/>
              <a:defRPr/>
            </a:pPr>
            <a:r>
              <a:rPr lang="sr-Latn-RS" sz="6000" b="0" dirty="0" smtClean="0">
                <a:solidFill>
                  <a:schemeClr val="bg1"/>
                </a:solidFill>
                <a:latin typeface="Trebuchet MS" pitchFamily="34" charset="0"/>
              </a:rPr>
              <a:t>The 2nd</a:t>
            </a:r>
            <a:r>
              <a:rPr lang="en-US" sz="6000" b="0" dirty="0" smtClean="0">
                <a:solidFill>
                  <a:schemeClr val="bg1"/>
                </a:solidFill>
                <a:latin typeface="Trebuchet MS" pitchFamily="34" charset="0"/>
              </a:rPr>
              <a:t> International Conference </a:t>
            </a:r>
            <a:r>
              <a:rPr lang="en-US" sz="6000" b="0" dirty="0" err="1" smtClean="0">
                <a:solidFill>
                  <a:schemeClr val="bg1"/>
                </a:solidFill>
                <a:latin typeface="Trebuchet MS" pitchFamily="34" charset="0"/>
              </a:rPr>
              <a:t>TAKTONS</a:t>
            </a:r>
            <a:r>
              <a:rPr lang="en-US" sz="6000" b="0" dirty="0" smtClean="0">
                <a:solidFill>
                  <a:schemeClr val="bg1"/>
                </a:solidFill>
                <a:latin typeface="Trebuchet MS" pitchFamily="34" charset="0"/>
              </a:rPr>
              <a:t> – Novi Sad, </a:t>
            </a:r>
            <a:r>
              <a:rPr lang="sr-Latn-RS" sz="6000" b="0" dirty="0" smtClean="0">
                <a:solidFill>
                  <a:schemeClr val="bg1"/>
                </a:solidFill>
                <a:latin typeface="Trebuchet MS" pitchFamily="34" charset="0"/>
              </a:rPr>
              <a:t>13</a:t>
            </a:r>
            <a:r>
              <a:rPr lang="en-US" sz="6000" b="0" dirty="0" smtClean="0">
                <a:solidFill>
                  <a:schemeClr val="bg1"/>
                </a:solidFill>
                <a:latin typeface="Trebuchet MS" pitchFamily="34" charset="0"/>
              </a:rPr>
              <a:t>-1</a:t>
            </a:r>
            <a:r>
              <a:rPr lang="sr-Latn-RS" sz="6000" b="0" dirty="0" smtClean="0">
                <a:solidFill>
                  <a:schemeClr val="bg1"/>
                </a:solidFill>
                <a:latin typeface="Trebuchet MS" pitchFamily="34" charset="0"/>
              </a:rPr>
              <a:t>6</a:t>
            </a:r>
            <a:r>
              <a:rPr lang="en-US" sz="6000" b="0" dirty="0" smtClean="0">
                <a:solidFill>
                  <a:schemeClr val="bg1"/>
                </a:solidFill>
                <a:latin typeface="Trebuchet MS" pitchFamily="34" charset="0"/>
              </a:rPr>
              <a:t>.11.201</a:t>
            </a:r>
            <a:r>
              <a:rPr lang="sr-Latn-RS" sz="6000" b="0" dirty="0" smtClean="0">
                <a:solidFill>
                  <a:schemeClr val="bg1"/>
                </a:solidFill>
                <a:latin typeface="Trebuchet MS" pitchFamily="34" charset="0"/>
              </a:rPr>
              <a:t>3</a:t>
            </a:r>
            <a:endParaRPr lang="en-US" sz="6000" b="0" dirty="0" smtClean="0">
              <a:solidFill>
                <a:schemeClr val="bg1"/>
              </a:solidFill>
              <a:latin typeface="Trebuchet MS" pitchFamily="34" charset="0"/>
            </a:endParaRPr>
          </a:p>
          <a:p>
            <a:pPr marL="0" marR="0" lvl="0" indent="0" algn="l" defTabSz="4298410" rtl="0" eaLnBrk="1" fontAlgn="auto" latinLnBrk="0" hangingPunct="1">
              <a:lnSpc>
                <a:spcPts val="6000"/>
              </a:lnSpc>
              <a:spcBef>
                <a:spcPts val="0"/>
              </a:spcBef>
              <a:spcAft>
                <a:spcPts val="0"/>
              </a:spcAft>
              <a:buClrTx/>
              <a:buSzTx/>
              <a:buFontTx/>
              <a:buNone/>
              <a:tabLst/>
              <a:defRPr/>
            </a:pPr>
            <a:r>
              <a:rPr lang="en-US" sz="3800" b="0" baseline="0" dirty="0" smtClean="0">
                <a:solidFill>
                  <a:schemeClr val="bg1"/>
                </a:solidFill>
                <a:latin typeface="Trebuchet MS" pitchFamily="34" charset="0"/>
              </a:rPr>
              <a:t>Serbian AES Section, Radio Novi Sad and Faculty of Technical Sciences – University of Novi Sad (FTN)</a:t>
            </a:r>
            <a:r>
              <a:rPr lang="en-US" sz="3800" b="0" dirty="0" smtClean="0">
                <a:solidFill>
                  <a:schemeClr val="bg1"/>
                </a:solidFill>
                <a:latin typeface="Trebuchet MS" pitchFamily="34" charset="0"/>
              </a:rPr>
              <a:t> </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01789" y="142467"/>
            <a:ext cx="1370012" cy="146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640323"/>
            <a:ext cx="6936975"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TEXT</a:t>
            </a:r>
            <a:endParaRPr lang="en-US" dirty="0"/>
          </a:p>
        </p:txBody>
      </p:sp>
      <p:sp>
        <p:nvSpPr>
          <p:cNvPr id="6" name="Text Placeholder 5"/>
          <p:cNvSpPr>
            <a:spLocks noGrp="1"/>
          </p:cNvSpPr>
          <p:nvPr>
            <p:ph type="body" sz="quarter" idx="11" hasCustomPrompt="1"/>
          </p:nvPr>
        </p:nvSpPr>
        <p:spPr>
          <a:xfrm>
            <a:off x="636213" y="6847037"/>
            <a:ext cx="6931501" cy="781015"/>
          </a:xfrm>
          <a:prstGeom prst="rect">
            <a:avLst/>
          </a:prstGeom>
          <a:solidFill>
            <a:schemeClr val="accent5">
              <a:lumMod val="50000"/>
            </a:schemeClr>
          </a:solidFill>
        </p:spPr>
        <p:txBody>
          <a:bodyPr lIns="89551" tIns="89551" rIns="89551" bIns="89551" anchor="ctr" anchorCtr="0">
            <a:spAutoFit/>
          </a:bodyPr>
          <a:lstStyle>
            <a:lvl1pPr algn="ctr">
              <a:buNone/>
              <a:defRPr sz="3900" b="1" baseline="0">
                <a:solidFill>
                  <a:schemeClr val="bg1"/>
                </a:solidFill>
              </a:defRPr>
            </a:lvl1pPr>
          </a:lstStyle>
          <a:p>
            <a:pPr lvl="0"/>
            <a:r>
              <a:rPr lang="sr-Latn-CS" dirty="0" smtClean="0"/>
              <a:t>APSTRAKT</a:t>
            </a:r>
            <a:endParaRPr lang="en-US" dirty="0"/>
          </a:p>
        </p:txBody>
      </p:sp>
      <p:sp>
        <p:nvSpPr>
          <p:cNvPr id="14" name="Picture Placeholder 13"/>
          <p:cNvSpPr>
            <a:spLocks noGrp="1"/>
          </p:cNvSpPr>
          <p:nvPr>
            <p:ph type="pic" sz="quarter" idx="15" hasCustomPrompt="1"/>
          </p:nvPr>
        </p:nvSpPr>
        <p:spPr>
          <a:xfrm>
            <a:off x="630734" y="2536523"/>
            <a:ext cx="3048547" cy="3269732"/>
          </a:xfrm>
          <a:prstGeom prst="rect">
            <a:avLst/>
          </a:prstGeom>
        </p:spPr>
        <p:txBody>
          <a:bodyPr lIns="89551" tIns="44774" rIns="89551" bIns="44774" anchor="ctr"/>
          <a:lstStyle>
            <a:lvl1pPr algn="ctr">
              <a:buNone/>
              <a:defRPr sz="4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6595933" y="2536523"/>
            <a:ext cx="3048547" cy="3269732"/>
          </a:xfrm>
          <a:prstGeom prst="rect">
            <a:avLst/>
          </a:prstGeom>
        </p:spPr>
        <p:txBody>
          <a:bodyPr lIns="89551" tIns="44774" rIns="89551" bIns="44774" anchor="ctr"/>
          <a:lstStyle>
            <a:lvl1pPr algn="ctr">
              <a:buNone/>
              <a:defRPr sz="43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22594" y="19232053"/>
            <a:ext cx="6938069"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TEXT</a:t>
            </a:r>
            <a:endParaRPr lang="en-US" dirty="0"/>
          </a:p>
        </p:txBody>
      </p:sp>
      <p:sp>
        <p:nvSpPr>
          <p:cNvPr id="20" name="Text Placeholder 5"/>
          <p:cNvSpPr>
            <a:spLocks noGrp="1"/>
          </p:cNvSpPr>
          <p:nvPr>
            <p:ph type="body" sz="quarter" idx="20" hasCustomPrompt="1"/>
          </p:nvPr>
        </p:nvSpPr>
        <p:spPr>
          <a:xfrm>
            <a:off x="636211" y="18480518"/>
            <a:ext cx="6932594"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PROJEKTNI ZADATAK</a:t>
            </a:r>
            <a:endParaRPr lang="en-US" dirty="0"/>
          </a:p>
        </p:txBody>
      </p:sp>
      <p:sp>
        <p:nvSpPr>
          <p:cNvPr id="21" name="Text Placeholder 3"/>
          <p:cNvSpPr>
            <a:spLocks noGrp="1"/>
          </p:cNvSpPr>
          <p:nvPr>
            <p:ph type="body" sz="quarter" idx="21" hasCustomPrompt="1"/>
          </p:nvPr>
        </p:nvSpPr>
        <p:spPr>
          <a:xfrm>
            <a:off x="7992578" y="7630001"/>
            <a:ext cx="14292247"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TEXT</a:t>
            </a:r>
            <a:endParaRPr lang="en-US" dirty="0"/>
          </a:p>
        </p:txBody>
      </p:sp>
      <p:sp>
        <p:nvSpPr>
          <p:cNvPr id="22" name="Text Placeholder 5"/>
          <p:cNvSpPr>
            <a:spLocks noGrp="1"/>
          </p:cNvSpPr>
          <p:nvPr>
            <p:ph type="body" sz="quarter" idx="22" hasCustomPrompt="1"/>
          </p:nvPr>
        </p:nvSpPr>
        <p:spPr>
          <a:xfrm>
            <a:off x="7992580" y="6847036"/>
            <a:ext cx="1429224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TEHNIČKIO REŠENJE</a:t>
            </a:r>
            <a:endParaRPr lang="en-US" dirty="0"/>
          </a:p>
        </p:txBody>
      </p:sp>
      <p:sp>
        <p:nvSpPr>
          <p:cNvPr id="23" name="Text Placeholder 3"/>
          <p:cNvSpPr>
            <a:spLocks noGrp="1"/>
          </p:cNvSpPr>
          <p:nvPr>
            <p:ph type="body" sz="quarter" idx="23" hasCustomPrompt="1"/>
          </p:nvPr>
        </p:nvSpPr>
        <p:spPr>
          <a:xfrm>
            <a:off x="7992580" y="28196756"/>
            <a:ext cx="14292247"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TEXT</a:t>
            </a:r>
            <a:endParaRPr lang="en-US" dirty="0"/>
          </a:p>
        </p:txBody>
      </p:sp>
      <p:sp>
        <p:nvSpPr>
          <p:cNvPr id="24" name="Text Placeholder 5"/>
          <p:cNvSpPr>
            <a:spLocks noGrp="1"/>
          </p:cNvSpPr>
          <p:nvPr>
            <p:ph type="body" sz="quarter" idx="24" hasCustomPrompt="1"/>
          </p:nvPr>
        </p:nvSpPr>
        <p:spPr>
          <a:xfrm>
            <a:off x="7992580" y="27403473"/>
            <a:ext cx="1429224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REZULTATI</a:t>
            </a:r>
            <a:endParaRPr lang="en-US" dirty="0"/>
          </a:p>
        </p:txBody>
      </p:sp>
      <p:sp>
        <p:nvSpPr>
          <p:cNvPr id="25" name="Text Placeholder 5"/>
          <p:cNvSpPr>
            <a:spLocks noGrp="1"/>
          </p:cNvSpPr>
          <p:nvPr>
            <p:ph type="body" sz="quarter" idx="25" hasCustomPrompt="1"/>
          </p:nvPr>
        </p:nvSpPr>
        <p:spPr>
          <a:xfrm>
            <a:off x="22710790" y="6847036"/>
            <a:ext cx="6930218"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ZAKLJUČAK</a:t>
            </a:r>
            <a:endParaRPr lang="en-US" dirty="0"/>
          </a:p>
        </p:txBody>
      </p:sp>
      <p:sp>
        <p:nvSpPr>
          <p:cNvPr id="26" name="Text Placeholder 3"/>
          <p:cNvSpPr>
            <a:spLocks noGrp="1"/>
          </p:cNvSpPr>
          <p:nvPr>
            <p:ph type="body" sz="quarter" idx="26" hasCustomPrompt="1"/>
          </p:nvPr>
        </p:nvSpPr>
        <p:spPr>
          <a:xfrm>
            <a:off x="22710790" y="7640323"/>
            <a:ext cx="6930218"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TEXT</a:t>
            </a:r>
            <a:endParaRPr lang="en-US" dirty="0"/>
          </a:p>
        </p:txBody>
      </p:sp>
      <p:sp>
        <p:nvSpPr>
          <p:cNvPr id="27" name="Text Placeholder 5"/>
          <p:cNvSpPr>
            <a:spLocks noGrp="1"/>
          </p:cNvSpPr>
          <p:nvPr>
            <p:ph type="body" sz="quarter" idx="27" hasCustomPrompt="1"/>
          </p:nvPr>
        </p:nvSpPr>
        <p:spPr>
          <a:xfrm>
            <a:off x="22706864" y="18558829"/>
            <a:ext cx="6930218"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REFERENCE</a:t>
            </a:r>
            <a:endParaRPr lang="en-US" dirty="0"/>
          </a:p>
        </p:txBody>
      </p:sp>
      <p:sp>
        <p:nvSpPr>
          <p:cNvPr id="28" name="Text Placeholder 3"/>
          <p:cNvSpPr>
            <a:spLocks noGrp="1"/>
          </p:cNvSpPr>
          <p:nvPr>
            <p:ph type="body" sz="quarter" idx="28" hasCustomPrompt="1"/>
          </p:nvPr>
        </p:nvSpPr>
        <p:spPr>
          <a:xfrm>
            <a:off x="22751309" y="19352112"/>
            <a:ext cx="6879920"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TEXT</a:t>
            </a:r>
            <a:endParaRPr lang="en-US" dirty="0"/>
          </a:p>
        </p:txBody>
      </p:sp>
      <p:sp>
        <p:nvSpPr>
          <p:cNvPr id="29" name="Text Placeholder 5"/>
          <p:cNvSpPr>
            <a:spLocks noGrp="1"/>
          </p:cNvSpPr>
          <p:nvPr>
            <p:ph type="body" sz="quarter" idx="29" hasCustomPrompt="1"/>
          </p:nvPr>
        </p:nvSpPr>
        <p:spPr>
          <a:xfrm>
            <a:off x="22710790" y="33378518"/>
            <a:ext cx="6930218" cy="78101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ZAHVALNICA/KONTAKT</a:t>
            </a:r>
            <a:endParaRPr lang="en-US" dirty="0"/>
          </a:p>
        </p:txBody>
      </p:sp>
      <p:sp>
        <p:nvSpPr>
          <p:cNvPr id="30" name="Text Placeholder 3"/>
          <p:cNvSpPr>
            <a:spLocks noGrp="1"/>
          </p:cNvSpPr>
          <p:nvPr>
            <p:ph type="body" sz="quarter" idx="30" hasCustomPrompt="1"/>
          </p:nvPr>
        </p:nvSpPr>
        <p:spPr>
          <a:xfrm>
            <a:off x="22697538" y="34159533"/>
            <a:ext cx="6933690"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TEXT</a:t>
            </a:r>
            <a:endParaRPr lang="en-US" dirty="0"/>
          </a:p>
        </p:txBody>
      </p:sp>
      <p:sp>
        <p:nvSpPr>
          <p:cNvPr id="60" name="Title 1"/>
          <p:cNvSpPr>
            <a:spLocks noGrp="1"/>
          </p:cNvSpPr>
          <p:nvPr>
            <p:ph type="title" hasCustomPrompt="1"/>
          </p:nvPr>
        </p:nvSpPr>
        <p:spPr>
          <a:xfrm>
            <a:off x="4092177" y="2234111"/>
            <a:ext cx="22079798" cy="1882573"/>
          </a:xfrm>
          <a:prstGeom prst="rect">
            <a:avLst/>
          </a:prstGeom>
        </p:spPr>
        <p:txBody>
          <a:bodyPr lIns="89551" tIns="44774" rIns="89551" bIns="44774" anchor="ctr" anchorCtr="0"/>
          <a:lstStyle>
            <a:lvl1pPr>
              <a:defRPr sz="9500" b="1"/>
            </a:lvl1pPr>
          </a:lstStyle>
          <a:p>
            <a:r>
              <a:rPr lang="sr-Latn-CS" dirty="0" smtClean="0"/>
              <a:t>NASLOV RADA</a:t>
            </a:r>
            <a:r>
              <a:rPr lang="sr-Cyrl-CS" dirty="0" smtClean="0"/>
              <a:t>/</a:t>
            </a:r>
            <a:r>
              <a:rPr lang="sr-Latn-CS" dirty="0" smtClean="0"/>
              <a:t>PAPER TITLE</a:t>
            </a:r>
          </a:p>
        </p:txBody>
      </p:sp>
      <p:sp>
        <p:nvSpPr>
          <p:cNvPr id="61" name="Text Placeholder 76"/>
          <p:cNvSpPr>
            <a:spLocks noGrp="1"/>
          </p:cNvSpPr>
          <p:nvPr>
            <p:ph type="body" sz="quarter" idx="150" hasCustomPrompt="1"/>
          </p:nvPr>
        </p:nvSpPr>
        <p:spPr>
          <a:xfrm>
            <a:off x="4092176" y="4141664"/>
            <a:ext cx="22072205" cy="1664591"/>
          </a:xfrm>
          <a:prstGeom prst="rect">
            <a:avLst/>
          </a:prstGeom>
        </p:spPr>
        <p:txBody>
          <a:bodyPr lIns="89555" tIns="44779" rIns="89555" bIns="44779"/>
          <a:lstStyle>
            <a:lvl1pPr algn="ctr">
              <a:buFontTx/>
              <a:buNone/>
              <a:defRPr sz="5800">
                <a:solidFill>
                  <a:schemeClr val="bg1"/>
                </a:solidFill>
              </a:defRPr>
            </a:lvl1pPr>
            <a:lvl2pPr>
              <a:buFontTx/>
              <a:buNone/>
              <a:defRPr sz="7000"/>
            </a:lvl2pPr>
            <a:lvl3pPr>
              <a:buFontTx/>
              <a:buNone/>
              <a:defRPr sz="7000"/>
            </a:lvl3pPr>
            <a:lvl4pPr>
              <a:buFontTx/>
              <a:buNone/>
              <a:defRPr sz="7000"/>
            </a:lvl4pPr>
            <a:lvl5pPr>
              <a:buFontTx/>
              <a:buNone/>
              <a:defRPr sz="7000"/>
            </a:lvl5pPr>
          </a:lstStyle>
          <a:p>
            <a:pPr lvl="0"/>
            <a:r>
              <a:rPr lang="sr-Latn-CS" dirty="0" smtClean="0"/>
              <a:t>Prvi Autor, Drugi Autor, Treći Autor</a:t>
            </a:r>
            <a:r>
              <a:rPr lang="sr-Cyrl-CS" dirty="0" smtClean="0"/>
              <a:t> </a:t>
            </a:r>
            <a:r>
              <a:rPr lang="sr-Latn-CS" dirty="0" smtClean="0"/>
              <a:t>(authors names)</a:t>
            </a:r>
            <a:endParaRPr lang="en-US" dirty="0"/>
          </a:p>
        </p:txBody>
      </p:sp>
      <p:sp>
        <p:nvSpPr>
          <p:cNvPr id="58" name="Text Placeholder 5"/>
          <p:cNvSpPr>
            <a:spLocks noGrp="1"/>
          </p:cNvSpPr>
          <p:nvPr>
            <p:ph type="body" sz="quarter" idx="95"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59" name="Text Placeholder 3"/>
          <p:cNvSpPr>
            <a:spLocks noGrp="1"/>
          </p:cNvSpPr>
          <p:nvPr>
            <p:ph type="body" sz="quarter" idx="107"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24" name="Text Placeholder 3"/>
          <p:cNvSpPr>
            <a:spLocks noGrp="1"/>
          </p:cNvSpPr>
          <p:nvPr>
            <p:ph type="body" sz="quarter" idx="152"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35" name="Text Placeholder 5"/>
          <p:cNvSpPr>
            <a:spLocks noGrp="1"/>
          </p:cNvSpPr>
          <p:nvPr>
            <p:ph type="body" sz="quarter" idx="163"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50" name="Picture Placeholder 13"/>
          <p:cNvSpPr>
            <a:spLocks noGrp="1"/>
          </p:cNvSpPr>
          <p:nvPr>
            <p:ph type="pic" sz="quarter" idx="115"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84" name="Text Placeholder 3"/>
          <p:cNvSpPr>
            <a:spLocks noGrp="1"/>
          </p:cNvSpPr>
          <p:nvPr>
            <p:ph type="body" sz="quarter" idx="178"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85" name="Text Placeholder 3"/>
          <p:cNvSpPr>
            <a:spLocks noGrp="1"/>
          </p:cNvSpPr>
          <p:nvPr>
            <p:ph type="body" sz="quarter" idx="179"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86" name="Text Placeholder 3"/>
          <p:cNvSpPr>
            <a:spLocks noGrp="1"/>
          </p:cNvSpPr>
          <p:nvPr>
            <p:ph type="body" sz="quarter" idx="180"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87" name="Text Placeholder 3"/>
          <p:cNvSpPr>
            <a:spLocks noGrp="1"/>
          </p:cNvSpPr>
          <p:nvPr>
            <p:ph type="body" sz="quarter" idx="181"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88" name="Text Placeholder 3"/>
          <p:cNvSpPr>
            <a:spLocks noGrp="1"/>
          </p:cNvSpPr>
          <p:nvPr>
            <p:ph type="body" sz="quarter" idx="182"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89" name="Text Placeholder 3"/>
          <p:cNvSpPr>
            <a:spLocks noGrp="1"/>
          </p:cNvSpPr>
          <p:nvPr>
            <p:ph type="body" sz="quarter" idx="183"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90" name="Text Placeholder 3"/>
          <p:cNvSpPr>
            <a:spLocks noGrp="1"/>
          </p:cNvSpPr>
          <p:nvPr>
            <p:ph type="body" sz="quarter" idx="184"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91" name="Text Placeholder 3"/>
          <p:cNvSpPr>
            <a:spLocks noGrp="1"/>
          </p:cNvSpPr>
          <p:nvPr>
            <p:ph type="body" sz="quarter" idx="185"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92" name="Text Placeholder 3"/>
          <p:cNvSpPr>
            <a:spLocks noGrp="1"/>
          </p:cNvSpPr>
          <p:nvPr>
            <p:ph type="body" sz="quarter" idx="186"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93" name="Text Placeholder 3"/>
          <p:cNvSpPr>
            <a:spLocks noGrp="1"/>
          </p:cNvSpPr>
          <p:nvPr>
            <p:ph type="body" sz="quarter" idx="187"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94" name="Text Placeholder 3"/>
          <p:cNvSpPr>
            <a:spLocks noGrp="1"/>
          </p:cNvSpPr>
          <p:nvPr>
            <p:ph type="body" sz="quarter" idx="188"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95" name="Text Placeholder 3"/>
          <p:cNvSpPr>
            <a:spLocks noGrp="1"/>
          </p:cNvSpPr>
          <p:nvPr>
            <p:ph type="body" sz="quarter" idx="189"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96" name="Text Placeholder 3"/>
          <p:cNvSpPr>
            <a:spLocks noGrp="1"/>
          </p:cNvSpPr>
          <p:nvPr>
            <p:ph type="body" sz="quarter" idx="190"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97" name="Text Placeholder 3"/>
          <p:cNvSpPr>
            <a:spLocks noGrp="1"/>
          </p:cNvSpPr>
          <p:nvPr>
            <p:ph type="body" sz="quarter" idx="191"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98" name="Text Placeholder 3"/>
          <p:cNvSpPr>
            <a:spLocks noGrp="1"/>
          </p:cNvSpPr>
          <p:nvPr>
            <p:ph type="body" sz="quarter" idx="192"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99" name="Text Placeholder 3"/>
          <p:cNvSpPr>
            <a:spLocks noGrp="1"/>
          </p:cNvSpPr>
          <p:nvPr>
            <p:ph type="body" sz="quarter" idx="193"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00" name="Text Placeholder 3"/>
          <p:cNvSpPr>
            <a:spLocks noGrp="1"/>
          </p:cNvSpPr>
          <p:nvPr>
            <p:ph type="body" sz="quarter" idx="194"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01" name="Text Placeholder 3"/>
          <p:cNvSpPr>
            <a:spLocks noGrp="1"/>
          </p:cNvSpPr>
          <p:nvPr>
            <p:ph type="body" sz="quarter" idx="195"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02" name="Text Placeholder 3"/>
          <p:cNvSpPr>
            <a:spLocks noGrp="1"/>
          </p:cNvSpPr>
          <p:nvPr>
            <p:ph type="body" sz="quarter" idx="196"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03" name="Text Placeholder 3"/>
          <p:cNvSpPr>
            <a:spLocks noGrp="1"/>
          </p:cNvSpPr>
          <p:nvPr>
            <p:ph type="body" sz="quarter" idx="197"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04" name="Text Placeholder 3"/>
          <p:cNvSpPr>
            <a:spLocks noGrp="1"/>
          </p:cNvSpPr>
          <p:nvPr>
            <p:ph type="body" sz="quarter" idx="198"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sr-Latn-CS" dirty="0" smtClean="0"/>
              <a:t>TEKST</a:t>
            </a:r>
            <a:endParaRPr lang="en-US" dirty="0"/>
          </a:p>
        </p:txBody>
      </p:sp>
      <p:sp>
        <p:nvSpPr>
          <p:cNvPr id="105" name="Picture Placeholder 13"/>
          <p:cNvSpPr>
            <a:spLocks noGrp="1"/>
          </p:cNvSpPr>
          <p:nvPr>
            <p:ph type="pic" sz="quarter" idx="199"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06" name="Picture Placeholder 13"/>
          <p:cNvSpPr>
            <a:spLocks noGrp="1"/>
          </p:cNvSpPr>
          <p:nvPr>
            <p:ph type="pic" sz="quarter" idx="200"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07" name="Picture Placeholder 13"/>
          <p:cNvSpPr>
            <a:spLocks noGrp="1"/>
          </p:cNvSpPr>
          <p:nvPr>
            <p:ph type="pic" sz="quarter" idx="201"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61" name="Picture Placeholder 13"/>
          <p:cNvSpPr>
            <a:spLocks noGrp="1"/>
          </p:cNvSpPr>
          <p:nvPr>
            <p:ph type="pic" sz="quarter" idx="202"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62" name="Picture Placeholder 13"/>
          <p:cNvSpPr>
            <a:spLocks noGrp="1"/>
          </p:cNvSpPr>
          <p:nvPr>
            <p:ph type="pic" sz="quarter" idx="203"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63" name="Picture Placeholder 13"/>
          <p:cNvSpPr>
            <a:spLocks noGrp="1"/>
          </p:cNvSpPr>
          <p:nvPr>
            <p:ph type="pic" sz="quarter" idx="204"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64" name="Picture Placeholder 13"/>
          <p:cNvSpPr>
            <a:spLocks noGrp="1"/>
          </p:cNvSpPr>
          <p:nvPr>
            <p:ph type="pic" sz="quarter" idx="205"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65" name="Picture Placeholder 13"/>
          <p:cNvSpPr>
            <a:spLocks noGrp="1"/>
          </p:cNvSpPr>
          <p:nvPr>
            <p:ph type="pic" sz="quarter" idx="206"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66" name="Picture Placeholder 13"/>
          <p:cNvSpPr>
            <a:spLocks noGrp="1"/>
          </p:cNvSpPr>
          <p:nvPr>
            <p:ph type="pic" sz="quarter" idx="207"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67" name="Picture Placeholder 13"/>
          <p:cNvSpPr>
            <a:spLocks noGrp="1"/>
          </p:cNvSpPr>
          <p:nvPr>
            <p:ph type="pic" sz="quarter" idx="208"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68" name="Picture Placeholder 13"/>
          <p:cNvSpPr>
            <a:spLocks noGrp="1"/>
          </p:cNvSpPr>
          <p:nvPr>
            <p:ph type="pic" sz="quarter" idx="209"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69" name="Picture Placeholder 13"/>
          <p:cNvSpPr>
            <a:spLocks noGrp="1"/>
          </p:cNvSpPr>
          <p:nvPr>
            <p:ph type="pic" sz="quarter" idx="210"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70" name="Picture Placeholder 13"/>
          <p:cNvSpPr>
            <a:spLocks noGrp="1"/>
          </p:cNvSpPr>
          <p:nvPr>
            <p:ph type="pic" sz="quarter" idx="211"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71" name="Picture Placeholder 13"/>
          <p:cNvSpPr>
            <a:spLocks noGrp="1"/>
          </p:cNvSpPr>
          <p:nvPr>
            <p:ph type="pic" sz="quarter" idx="212"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sr-Latn-CS" dirty="0" smtClean="0"/>
              <a:t>SLIKA</a:t>
            </a:r>
            <a:endParaRPr lang="en-US" dirty="0"/>
          </a:p>
        </p:txBody>
      </p:sp>
      <p:sp>
        <p:nvSpPr>
          <p:cNvPr id="172" name="Text Placeholder 5"/>
          <p:cNvSpPr>
            <a:spLocks noGrp="1"/>
          </p:cNvSpPr>
          <p:nvPr>
            <p:ph type="body" sz="quarter" idx="213"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73" name="Text Placeholder 5"/>
          <p:cNvSpPr>
            <a:spLocks noGrp="1"/>
          </p:cNvSpPr>
          <p:nvPr>
            <p:ph type="body" sz="quarter" idx="214"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74" name="Text Placeholder 5"/>
          <p:cNvSpPr>
            <a:spLocks noGrp="1"/>
          </p:cNvSpPr>
          <p:nvPr>
            <p:ph type="body" sz="quarter" idx="215"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75" name="Text Placeholder 5"/>
          <p:cNvSpPr>
            <a:spLocks noGrp="1"/>
          </p:cNvSpPr>
          <p:nvPr>
            <p:ph type="body" sz="quarter" idx="216"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76" name="Text Placeholder 5"/>
          <p:cNvSpPr>
            <a:spLocks noGrp="1"/>
          </p:cNvSpPr>
          <p:nvPr>
            <p:ph type="body" sz="quarter" idx="217"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77" name="Text Placeholder 5"/>
          <p:cNvSpPr>
            <a:spLocks noGrp="1"/>
          </p:cNvSpPr>
          <p:nvPr>
            <p:ph type="body" sz="quarter" idx="218"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78" name="Text Placeholder 5"/>
          <p:cNvSpPr>
            <a:spLocks noGrp="1"/>
          </p:cNvSpPr>
          <p:nvPr>
            <p:ph type="body" sz="quarter" idx="219"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79" name="Text Placeholder 5"/>
          <p:cNvSpPr>
            <a:spLocks noGrp="1"/>
          </p:cNvSpPr>
          <p:nvPr>
            <p:ph type="body" sz="quarter" idx="220"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80" name="Text Placeholder 5"/>
          <p:cNvSpPr>
            <a:spLocks noGrp="1"/>
          </p:cNvSpPr>
          <p:nvPr>
            <p:ph type="body" sz="quarter" idx="221"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81" name="Text Placeholder 5"/>
          <p:cNvSpPr>
            <a:spLocks noGrp="1"/>
          </p:cNvSpPr>
          <p:nvPr>
            <p:ph type="body" sz="quarter" idx="222"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82" name="Text Placeholder 5"/>
          <p:cNvSpPr>
            <a:spLocks noGrp="1"/>
          </p:cNvSpPr>
          <p:nvPr>
            <p:ph type="body" sz="quarter" idx="223"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83" name="Text Placeholder 5"/>
          <p:cNvSpPr>
            <a:spLocks noGrp="1"/>
          </p:cNvSpPr>
          <p:nvPr>
            <p:ph type="body" sz="quarter" idx="224"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84" name="Text Placeholder 5"/>
          <p:cNvSpPr>
            <a:spLocks noGrp="1"/>
          </p:cNvSpPr>
          <p:nvPr>
            <p:ph type="body" sz="quarter" idx="225"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85" name="Text Placeholder 5"/>
          <p:cNvSpPr>
            <a:spLocks noGrp="1"/>
          </p:cNvSpPr>
          <p:nvPr>
            <p:ph type="body" sz="quarter" idx="226" hasCustomPrompt="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sr-Latn-CS" dirty="0" smtClean="0"/>
              <a:t>NASLOV POGLAVLJA</a:t>
            </a:r>
            <a:endParaRPr lang="en-US" dirty="0"/>
          </a:p>
        </p:txBody>
      </p:sp>
      <p:sp>
        <p:nvSpPr>
          <p:cNvPr id="186" name="Text Placeholder 5"/>
          <p:cNvSpPr>
            <a:spLocks noGrp="1"/>
          </p:cNvSpPr>
          <p:nvPr>
            <p:ph type="body" sz="quarter" idx="227"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87" name="Text Placeholder 5"/>
          <p:cNvSpPr>
            <a:spLocks noGrp="1"/>
          </p:cNvSpPr>
          <p:nvPr>
            <p:ph type="body" sz="quarter" idx="228"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88" name="Text Placeholder 5"/>
          <p:cNvSpPr>
            <a:spLocks noGrp="1"/>
          </p:cNvSpPr>
          <p:nvPr>
            <p:ph type="body" sz="quarter" idx="229"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89" name="Text Placeholder 5"/>
          <p:cNvSpPr>
            <a:spLocks noGrp="1"/>
          </p:cNvSpPr>
          <p:nvPr>
            <p:ph type="body" sz="quarter" idx="230"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0" name="Text Placeholder 5"/>
          <p:cNvSpPr>
            <a:spLocks noGrp="1"/>
          </p:cNvSpPr>
          <p:nvPr>
            <p:ph type="body" sz="quarter" idx="231"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1" name="Text Placeholder 5"/>
          <p:cNvSpPr>
            <a:spLocks noGrp="1"/>
          </p:cNvSpPr>
          <p:nvPr>
            <p:ph type="body" sz="quarter" idx="232"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2" name="Text Placeholder 5"/>
          <p:cNvSpPr>
            <a:spLocks noGrp="1"/>
          </p:cNvSpPr>
          <p:nvPr>
            <p:ph type="body" sz="quarter" idx="233"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3" name="Text Placeholder 5"/>
          <p:cNvSpPr>
            <a:spLocks noGrp="1"/>
          </p:cNvSpPr>
          <p:nvPr>
            <p:ph type="body" sz="quarter" idx="234"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4" name="Text Placeholder 5"/>
          <p:cNvSpPr>
            <a:spLocks noGrp="1"/>
          </p:cNvSpPr>
          <p:nvPr>
            <p:ph type="body" sz="quarter" idx="235"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5" name="Text Placeholder 5"/>
          <p:cNvSpPr>
            <a:spLocks noGrp="1"/>
          </p:cNvSpPr>
          <p:nvPr>
            <p:ph type="body" sz="quarter" idx="236"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6" name="Text Placeholder 5"/>
          <p:cNvSpPr>
            <a:spLocks noGrp="1"/>
          </p:cNvSpPr>
          <p:nvPr>
            <p:ph type="body" sz="quarter" idx="237"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7" name="Text Placeholder 5"/>
          <p:cNvSpPr>
            <a:spLocks noGrp="1"/>
          </p:cNvSpPr>
          <p:nvPr>
            <p:ph type="body" sz="quarter" idx="238"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8" name="Text Placeholder 5"/>
          <p:cNvSpPr>
            <a:spLocks noGrp="1"/>
          </p:cNvSpPr>
          <p:nvPr>
            <p:ph type="body" sz="quarter" idx="239"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99" name="Text Placeholder 5"/>
          <p:cNvSpPr>
            <a:spLocks noGrp="1"/>
          </p:cNvSpPr>
          <p:nvPr>
            <p:ph type="body" sz="quarter" idx="240" hasCustomPrompt="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sr-Latn-CS" dirty="0" smtClean="0"/>
              <a:t>NASLOV POGLAVLJA</a:t>
            </a:r>
            <a:endParaRPr lang="en-US" dirty="0"/>
          </a:p>
        </p:txBody>
      </p:sp>
      <p:sp>
        <p:nvSpPr>
          <p:cNvPr id="112" name="TextBox 111"/>
          <p:cNvSpPr txBox="1"/>
          <p:nvPr userDrawn="1"/>
        </p:nvSpPr>
        <p:spPr>
          <a:xfrm>
            <a:off x="4092177" y="580541"/>
            <a:ext cx="25552303" cy="1550746"/>
          </a:xfrm>
          <a:prstGeom prst="rect">
            <a:avLst/>
          </a:prstGeom>
          <a:noFill/>
        </p:spPr>
        <p:txBody>
          <a:bodyPr wrap="square" rtlCol="0">
            <a:spAutoFit/>
          </a:bodyPr>
          <a:lstStyle/>
          <a:p>
            <a:pPr marL="0" marR="0" lvl="0" indent="0" algn="l" defTabSz="4298410" rtl="0" eaLnBrk="1" fontAlgn="auto" latinLnBrk="0" hangingPunct="1">
              <a:lnSpc>
                <a:spcPts val="6000"/>
              </a:lnSpc>
              <a:spcBef>
                <a:spcPts val="0"/>
              </a:spcBef>
              <a:spcAft>
                <a:spcPts val="0"/>
              </a:spcAft>
              <a:buClrTx/>
              <a:buSzTx/>
              <a:buFontTx/>
              <a:buNone/>
              <a:tabLst/>
              <a:defRPr/>
            </a:pPr>
            <a:r>
              <a:rPr kumimoji="0" lang="sr-Latn-RS" sz="6000" b="0" i="0" u="none" strike="noStrike" kern="1200" cap="none" spc="0" normalizeH="0" baseline="0" noProof="0" dirty="0" smtClean="0">
                <a:ln>
                  <a:noFill/>
                </a:ln>
                <a:solidFill>
                  <a:prstClr val="white"/>
                </a:solidFill>
                <a:effectLst/>
                <a:uLnTx/>
                <a:uFillTx/>
                <a:latin typeface="Trebuchet MS" pitchFamily="34" charset="0"/>
                <a:ea typeface="+mn-ea"/>
                <a:cs typeface="+mn-cs"/>
              </a:rPr>
              <a:t>The 2nd</a:t>
            </a:r>
            <a:r>
              <a:rPr kumimoji="0" lang="en-US" sz="6000" b="0" i="0" u="none" strike="noStrike" kern="1200" cap="none" spc="0" normalizeH="0" baseline="0" noProof="0" dirty="0" smtClean="0">
                <a:ln>
                  <a:noFill/>
                </a:ln>
                <a:solidFill>
                  <a:prstClr val="white"/>
                </a:solidFill>
                <a:effectLst/>
                <a:uLnTx/>
                <a:uFillTx/>
                <a:latin typeface="Trebuchet MS" pitchFamily="34" charset="0"/>
                <a:ea typeface="+mn-ea"/>
                <a:cs typeface="+mn-cs"/>
              </a:rPr>
              <a:t> International Conference </a:t>
            </a:r>
            <a:r>
              <a:rPr kumimoji="0" lang="en-US" sz="6000" b="0" i="0" u="none" strike="noStrike" kern="1200" cap="none" spc="0" normalizeH="0" baseline="0" noProof="0" dirty="0" err="1" smtClean="0">
                <a:ln>
                  <a:noFill/>
                </a:ln>
                <a:solidFill>
                  <a:prstClr val="white"/>
                </a:solidFill>
                <a:effectLst/>
                <a:uLnTx/>
                <a:uFillTx/>
                <a:latin typeface="Trebuchet MS" pitchFamily="34" charset="0"/>
                <a:ea typeface="+mn-ea"/>
                <a:cs typeface="+mn-cs"/>
              </a:rPr>
              <a:t>TAKTONS</a:t>
            </a:r>
            <a:r>
              <a:rPr kumimoji="0" lang="en-US" sz="6000" b="0" i="0" u="none" strike="noStrike" kern="1200" cap="none" spc="0" normalizeH="0" baseline="0" noProof="0" dirty="0" smtClean="0">
                <a:ln>
                  <a:noFill/>
                </a:ln>
                <a:solidFill>
                  <a:prstClr val="white"/>
                </a:solidFill>
                <a:effectLst/>
                <a:uLnTx/>
                <a:uFillTx/>
                <a:latin typeface="Trebuchet MS" pitchFamily="34" charset="0"/>
                <a:ea typeface="+mn-ea"/>
                <a:cs typeface="+mn-cs"/>
              </a:rPr>
              <a:t> – Novi Sad, </a:t>
            </a:r>
            <a:r>
              <a:rPr kumimoji="0" lang="sr-Latn-RS" sz="6000" b="0" i="0" u="none" strike="noStrike" kern="1200" cap="none" spc="0" normalizeH="0" baseline="0" noProof="0" dirty="0" smtClean="0">
                <a:ln>
                  <a:noFill/>
                </a:ln>
                <a:solidFill>
                  <a:prstClr val="white"/>
                </a:solidFill>
                <a:effectLst/>
                <a:uLnTx/>
                <a:uFillTx/>
                <a:latin typeface="Trebuchet MS" pitchFamily="34" charset="0"/>
                <a:ea typeface="+mn-ea"/>
                <a:cs typeface="+mn-cs"/>
              </a:rPr>
              <a:t>13</a:t>
            </a:r>
            <a:r>
              <a:rPr kumimoji="0" lang="en-US" sz="6000" b="0" i="0" u="none" strike="noStrike" kern="1200" cap="none" spc="0" normalizeH="0" baseline="0" noProof="0" dirty="0" smtClean="0">
                <a:ln>
                  <a:noFill/>
                </a:ln>
                <a:solidFill>
                  <a:prstClr val="white"/>
                </a:solidFill>
                <a:effectLst/>
                <a:uLnTx/>
                <a:uFillTx/>
                <a:latin typeface="Trebuchet MS" pitchFamily="34" charset="0"/>
                <a:ea typeface="+mn-ea"/>
                <a:cs typeface="+mn-cs"/>
              </a:rPr>
              <a:t>-1</a:t>
            </a:r>
            <a:r>
              <a:rPr kumimoji="0" lang="sr-Latn-RS" sz="6000" b="0" i="0" u="none" strike="noStrike" kern="1200" cap="none" spc="0" normalizeH="0" baseline="0" noProof="0" dirty="0" smtClean="0">
                <a:ln>
                  <a:noFill/>
                </a:ln>
                <a:solidFill>
                  <a:prstClr val="white"/>
                </a:solidFill>
                <a:effectLst/>
                <a:uLnTx/>
                <a:uFillTx/>
                <a:latin typeface="Trebuchet MS" pitchFamily="34" charset="0"/>
                <a:ea typeface="+mn-ea"/>
                <a:cs typeface="+mn-cs"/>
              </a:rPr>
              <a:t>6</a:t>
            </a:r>
            <a:r>
              <a:rPr kumimoji="0" lang="en-US" sz="6000" b="0" i="0" u="none" strike="noStrike" kern="1200" cap="none" spc="0" normalizeH="0" baseline="0" noProof="0" dirty="0" smtClean="0">
                <a:ln>
                  <a:noFill/>
                </a:ln>
                <a:solidFill>
                  <a:prstClr val="white"/>
                </a:solidFill>
                <a:effectLst/>
                <a:uLnTx/>
                <a:uFillTx/>
                <a:latin typeface="Trebuchet MS" pitchFamily="34" charset="0"/>
                <a:ea typeface="+mn-ea"/>
                <a:cs typeface="+mn-cs"/>
              </a:rPr>
              <a:t>.11.201</a:t>
            </a:r>
            <a:r>
              <a:rPr kumimoji="0" lang="sr-Latn-RS" sz="6000" b="0" i="0" u="none" strike="noStrike" kern="1200" cap="none" spc="0" normalizeH="0" baseline="0" noProof="0" dirty="0" smtClean="0">
                <a:ln>
                  <a:noFill/>
                </a:ln>
                <a:solidFill>
                  <a:prstClr val="white"/>
                </a:solidFill>
                <a:effectLst/>
                <a:uLnTx/>
                <a:uFillTx/>
                <a:latin typeface="Trebuchet MS" pitchFamily="34" charset="0"/>
                <a:ea typeface="+mn-ea"/>
                <a:cs typeface="+mn-cs"/>
              </a:rPr>
              <a:t>3</a:t>
            </a:r>
            <a:endParaRPr kumimoji="0" lang="en-US" sz="6000" b="0" i="0" u="none" strike="noStrike" kern="1200" cap="none" spc="0" normalizeH="0" baseline="0" noProof="0" dirty="0" smtClean="0">
              <a:ln>
                <a:noFill/>
              </a:ln>
              <a:solidFill>
                <a:prstClr val="white"/>
              </a:solidFill>
              <a:effectLst/>
              <a:uLnTx/>
              <a:uFillTx/>
              <a:latin typeface="Trebuchet MS" pitchFamily="34" charset="0"/>
              <a:ea typeface="+mn-ea"/>
              <a:cs typeface="+mn-cs"/>
            </a:endParaRPr>
          </a:p>
          <a:p>
            <a:pPr marL="0" marR="0" lvl="0" indent="0" algn="l" defTabSz="4298410" rtl="0" eaLnBrk="1" fontAlgn="auto" latinLnBrk="0" hangingPunct="1">
              <a:lnSpc>
                <a:spcPts val="6000"/>
              </a:lnSpc>
              <a:spcBef>
                <a:spcPts val="0"/>
              </a:spcBef>
              <a:spcAft>
                <a:spcPts val="0"/>
              </a:spcAft>
              <a:buClrTx/>
              <a:buSzTx/>
              <a:buFontTx/>
              <a:buNone/>
              <a:tabLst/>
              <a:defRPr/>
            </a:pPr>
            <a:r>
              <a:rPr lang="en-US" sz="3800" b="0" baseline="0" dirty="0" smtClean="0">
                <a:solidFill>
                  <a:schemeClr val="bg1"/>
                </a:solidFill>
                <a:latin typeface="Trebuchet MS" pitchFamily="34" charset="0"/>
              </a:rPr>
              <a:t>Serbian AES Section, Radio Novi Sad and Faculty of Technical Sciences – University of Novi Sad (FTN)</a:t>
            </a:r>
            <a:r>
              <a:rPr lang="en-US" sz="3800" b="0" dirty="0" smtClean="0">
                <a:solidFill>
                  <a:schemeClr val="bg1"/>
                </a:solidFill>
                <a:latin typeface="Trebuchet MS" pitchFamily="34" charset="0"/>
              </a:rPr>
              <a:t> </a:t>
            </a:r>
          </a:p>
        </p:txBody>
      </p:sp>
      <p:pic>
        <p:nvPicPr>
          <p:cNvPr id="10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5388" y="294867"/>
            <a:ext cx="1903411" cy="203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0" name="Rectangle 19"/>
          <p:cNvSpPr/>
          <p:nvPr/>
        </p:nvSpPr>
        <p:spPr>
          <a:xfrm>
            <a:off x="30503482" y="0"/>
            <a:ext cx="14397271" cy="42803763"/>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79102" tIns="358200" rIns="179102" bIns="179102" rtlCol="0" anchor="t" anchorCtr="0"/>
          <a:lstStyle/>
          <a:p>
            <a:pPr algn="ctr"/>
            <a:r>
              <a:rPr lang="sr-Latn-CS" sz="5200" b="1" dirty="0" smtClean="0">
                <a:solidFill>
                  <a:schemeClr val="bg1"/>
                </a:solidFill>
                <a:latin typeface="Trebuchet MS" pitchFamily="34" charset="0"/>
              </a:rPr>
              <a:t>KRATKA</a:t>
            </a:r>
            <a:r>
              <a:rPr lang="sr-Latn-CS" sz="5200" b="1" baseline="0" dirty="0" smtClean="0">
                <a:solidFill>
                  <a:schemeClr val="bg1"/>
                </a:solidFill>
                <a:latin typeface="Trebuchet MS" pitchFamily="34" charset="0"/>
              </a:rPr>
              <a:t> OBJAŠNJENJA</a:t>
            </a:r>
            <a:endParaRPr lang="en-US" sz="5200" b="1" dirty="0" smtClean="0">
              <a:solidFill>
                <a:schemeClr val="bg1"/>
              </a:solidFill>
              <a:latin typeface="Trebuchet MS" pitchFamily="34" charset="0"/>
            </a:endParaRPr>
          </a:p>
          <a:p>
            <a:pPr algn="ctr"/>
            <a:r>
              <a:rPr lang="en-US" sz="5200" b="1" dirty="0" smtClean="0">
                <a:solidFill>
                  <a:srgbClr val="FFFF00"/>
                </a:solidFill>
                <a:latin typeface="Trebuchet MS" pitchFamily="34" charset="0"/>
              </a:rPr>
              <a:t>(</a:t>
            </a:r>
            <a:r>
              <a:rPr lang="sr-Latn-CS" sz="5200" b="1" baseline="0" dirty="0" smtClean="0">
                <a:solidFill>
                  <a:srgbClr val="FFFF00"/>
                </a:solidFill>
                <a:latin typeface="Trebuchet MS" pitchFamily="34" charset="0"/>
              </a:rPr>
              <a:t> </a:t>
            </a:r>
            <a:r>
              <a:rPr lang="en-US" sz="5200" b="1" dirty="0" smtClean="0">
                <a:solidFill>
                  <a:srgbClr val="FFFF00"/>
                </a:solidFill>
                <a:latin typeface="Trebuchet MS" pitchFamily="34" charset="0"/>
              </a:rPr>
              <a:t>-</a:t>
            </a:r>
            <a:r>
              <a:rPr lang="sr-Latn-CS" sz="5200" b="1" dirty="0" smtClean="0">
                <a:solidFill>
                  <a:srgbClr val="FFFF00"/>
                </a:solidFill>
                <a:latin typeface="Trebuchet MS" pitchFamily="34" charset="0"/>
              </a:rPr>
              <a:t> OVAJ DEO POSTERA SE NEĆE ŠTAMPATI </a:t>
            </a:r>
            <a:r>
              <a:rPr lang="en-US" sz="5200" b="1" dirty="0" smtClean="0">
                <a:solidFill>
                  <a:srgbClr val="FFFF00"/>
                </a:solidFill>
                <a:latin typeface="Trebuchet MS" pitchFamily="34" charset="0"/>
              </a:rPr>
              <a:t>-</a:t>
            </a:r>
            <a:r>
              <a:rPr lang="sr-Latn-CS" sz="5200" b="1" dirty="0" smtClean="0">
                <a:solidFill>
                  <a:srgbClr val="FFFF00"/>
                </a:solidFill>
                <a:latin typeface="Trebuchet MS" pitchFamily="34" charset="0"/>
              </a:rPr>
              <a:t> </a:t>
            </a:r>
            <a:r>
              <a:rPr lang="en-US" sz="5200" b="1" dirty="0" smtClean="0">
                <a:solidFill>
                  <a:srgbClr val="FFFF00"/>
                </a:solidFill>
                <a:latin typeface="Trebuchet MS" pitchFamily="34" charset="0"/>
              </a:rPr>
              <a:t>)</a:t>
            </a:r>
          </a:p>
          <a:p>
            <a:pPr algn="ctr"/>
            <a:endParaRPr lang="en-US" sz="4300" b="1" dirty="0" smtClean="0">
              <a:latin typeface="Trebuchet MS" pitchFamily="34" charset="0"/>
            </a:endParaRPr>
          </a:p>
          <a:p>
            <a:pPr defTabSz="3070147"/>
            <a:r>
              <a:rPr lang="sr-Latn-CS" sz="4300" dirty="0" smtClean="0">
                <a:latin typeface="Trebuchet MS" pitchFamily="34" charset="0"/>
              </a:rPr>
              <a:t>Priprema</a:t>
            </a:r>
            <a:r>
              <a:rPr lang="sr-Latn-CS" sz="4300" baseline="0" dirty="0" smtClean="0">
                <a:latin typeface="Trebuchet MS" pitchFamily="34" charset="0"/>
              </a:rPr>
              <a:t> postera na osnovu ovog</a:t>
            </a:r>
            <a:r>
              <a:rPr lang="sr-Latn-CS" sz="4300" dirty="0" smtClean="0">
                <a:latin typeface="Trebuchet MS" pitchFamily="34" charset="0"/>
              </a:rPr>
              <a:t> uzornog postera zahteva elementarna znanja i veštine u programu </a:t>
            </a:r>
            <a:r>
              <a:rPr lang="en-US" sz="4300" baseline="0" dirty="0" smtClean="0">
                <a:latin typeface="Trebuchet MS" pitchFamily="34" charset="0"/>
              </a:rPr>
              <a:t>PowerPoint (</a:t>
            </a:r>
            <a:r>
              <a:rPr lang="sr-Latn-CS" sz="4300" baseline="0" dirty="0" smtClean="0">
                <a:latin typeface="Trebuchet MS" pitchFamily="34" charset="0"/>
              </a:rPr>
              <a:t>verzija</a:t>
            </a:r>
            <a:r>
              <a:rPr lang="en-US" sz="4300" baseline="0" dirty="0" smtClean="0">
                <a:latin typeface="Trebuchet MS" pitchFamily="34" charset="0"/>
              </a:rPr>
              <a:t> 2007 </a:t>
            </a:r>
            <a:r>
              <a:rPr lang="sr-Latn-CS" sz="4300" baseline="0" dirty="0" smtClean="0">
                <a:latin typeface="Trebuchet MS" pitchFamily="34" charset="0"/>
              </a:rPr>
              <a:t>ili novija</a:t>
            </a:r>
            <a:r>
              <a:rPr lang="en-US" sz="4300" baseline="0" dirty="0" smtClean="0">
                <a:latin typeface="Trebuchet MS" pitchFamily="34" charset="0"/>
              </a:rPr>
              <a:t>). </a:t>
            </a:r>
            <a:r>
              <a:rPr lang="sr-Latn-CS" sz="4300" baseline="0" dirty="0" smtClean="0">
                <a:latin typeface="Trebuchet MS" pitchFamily="34" charset="0"/>
              </a:rPr>
              <a:t>U nastavku su data kratka objašnjenja u vezi ovog uzornog postera. Ukoliko koristitie stariju verziju </a:t>
            </a:r>
            <a:r>
              <a:rPr lang="en-US" sz="4300" baseline="0" dirty="0" smtClean="0">
                <a:latin typeface="Trebuchet MS" pitchFamily="34" charset="0"/>
              </a:rPr>
              <a:t>PowerPoint</a:t>
            </a:r>
            <a:r>
              <a:rPr lang="sr-Latn-CS" sz="4300" baseline="0" dirty="0" smtClean="0">
                <a:latin typeface="Trebuchet MS" pitchFamily="34" charset="0"/>
              </a:rPr>
              <a:t>-a neke funkcije ovog uzornog postera neće biti u funkciji</a:t>
            </a:r>
            <a:r>
              <a:rPr lang="en-US" sz="4300" baseline="0" dirty="0" smtClean="0">
                <a:latin typeface="Trebuchet MS" pitchFamily="34" charset="0"/>
              </a:rPr>
              <a:t>.</a:t>
            </a:r>
          </a:p>
          <a:p>
            <a:pPr defTabSz="3070147"/>
            <a:endParaRPr lang="en-US" sz="5200" b="1" dirty="0" smtClean="0">
              <a:solidFill>
                <a:srgbClr val="FFFF00"/>
              </a:solidFill>
              <a:latin typeface="Trebuchet MS" pitchFamily="34" charset="0"/>
            </a:endParaRPr>
          </a:p>
          <a:p>
            <a:pPr algn="ctr"/>
            <a:r>
              <a:rPr lang="sr-Latn-CS" sz="5200" b="1" dirty="0" smtClean="0">
                <a:solidFill>
                  <a:schemeClr val="bg1"/>
                </a:solidFill>
                <a:latin typeface="Trebuchet MS" pitchFamily="34" charset="0"/>
              </a:rPr>
              <a:t>Korišćenje uzornog postera</a:t>
            </a:r>
            <a:endParaRPr lang="en-US" sz="5200" b="1" baseline="0" dirty="0" smtClean="0">
              <a:solidFill>
                <a:schemeClr val="bg1"/>
              </a:solidFill>
              <a:latin typeface="Trebuchet MS" pitchFamily="34" charset="0"/>
            </a:endParaRPr>
          </a:p>
          <a:p>
            <a:pPr algn="ctr"/>
            <a:endParaRPr lang="en-US" sz="4300" b="1" dirty="0" smtClean="0">
              <a:solidFill>
                <a:srgbClr val="FFFF00"/>
              </a:solidFill>
              <a:latin typeface="Trebuchet MS" pitchFamily="34" charset="0"/>
            </a:endParaRPr>
          </a:p>
          <a:p>
            <a:pPr marL="0" marR="0" indent="0" algn="l" defTabSz="3070147" rtl="0" eaLnBrk="1" fontAlgn="auto" latinLnBrk="0" hangingPunct="1">
              <a:lnSpc>
                <a:spcPct val="100000"/>
              </a:lnSpc>
              <a:spcBef>
                <a:spcPts val="0"/>
              </a:spcBef>
              <a:spcAft>
                <a:spcPts val="0"/>
              </a:spcAft>
              <a:buClrTx/>
              <a:buSzTx/>
              <a:buFontTx/>
              <a:buNone/>
              <a:tabLst/>
              <a:defRPr/>
            </a:pPr>
            <a:r>
              <a:rPr lang="sr-Latn-CS" sz="4300" b="1" dirty="0" smtClean="0">
                <a:solidFill>
                  <a:srgbClr val="FFFF00"/>
                </a:solidFill>
                <a:latin typeface="Trebuchet MS" pitchFamily="34" charset="0"/>
              </a:rPr>
              <a:t>Provera kvaliteta</a:t>
            </a:r>
            <a:r>
              <a:rPr lang="sr-Latn-CS" sz="4300" b="1" baseline="0" dirty="0" smtClean="0">
                <a:solidFill>
                  <a:srgbClr val="FFFF00"/>
                </a:solidFill>
                <a:latin typeface="Trebuchet MS" pitchFamily="34" charset="0"/>
              </a:rPr>
              <a:t> dijagrama i slika</a:t>
            </a:r>
            <a:endParaRPr lang="en-US" sz="4300" b="1" dirty="0" smtClean="0">
              <a:solidFill>
                <a:srgbClr val="FFFF00"/>
              </a:solidFill>
              <a:latin typeface="Trebuchet MS" pitchFamily="34" charset="0"/>
            </a:endParaRPr>
          </a:p>
          <a:p>
            <a:pPr defTabSz="3070147"/>
            <a:r>
              <a:rPr lang="sr-Latn-CS" sz="4300" dirty="0" smtClean="0">
                <a:latin typeface="Trebuchet MS" pitchFamily="34" charset="0"/>
              </a:rPr>
              <a:t>Idite na meni</a:t>
            </a:r>
            <a:r>
              <a:rPr lang="en-US" sz="4300" dirty="0" smtClean="0">
                <a:latin typeface="Trebuchet MS" pitchFamily="34" charset="0"/>
              </a:rPr>
              <a:t> </a:t>
            </a:r>
            <a:r>
              <a:rPr lang="en-US" sz="4300" baseline="0" dirty="0" smtClean="0">
                <a:latin typeface="Trebuchet MS" pitchFamily="34" charset="0"/>
              </a:rPr>
              <a:t>VIEW </a:t>
            </a:r>
            <a:r>
              <a:rPr lang="sr-Latn-CS" sz="4300" baseline="0" dirty="0" smtClean="0">
                <a:latin typeface="Trebuchet MS" pitchFamily="34" charset="0"/>
              </a:rPr>
              <a:t>i u opciji</a:t>
            </a:r>
            <a:r>
              <a:rPr lang="en-US" sz="4300" baseline="0" dirty="0" smtClean="0">
                <a:latin typeface="Trebuchet MS" pitchFamily="34" charset="0"/>
              </a:rPr>
              <a:t> ZOOM </a:t>
            </a:r>
            <a:r>
              <a:rPr lang="sr-Latn-CS" sz="4300" baseline="0" dirty="0" smtClean="0">
                <a:latin typeface="Trebuchet MS" pitchFamily="34" charset="0"/>
              </a:rPr>
              <a:t>izaberite uveličanje prikaza postera</a:t>
            </a:r>
            <a:r>
              <a:rPr lang="en-US" sz="4300" baseline="0" dirty="0" smtClean="0">
                <a:latin typeface="Trebuchet MS" pitchFamily="34" charset="0"/>
              </a:rPr>
              <a:t>. </a:t>
            </a:r>
            <a:r>
              <a:rPr lang="sr-Latn-CS" sz="4300" baseline="0" dirty="0" smtClean="0">
                <a:latin typeface="Trebuchet MS" pitchFamily="34" charset="0"/>
              </a:rPr>
              <a:t>Ovaj uzorni poster je u veličini 100% (1:1) konačnog izgleda postera za štampu.</a:t>
            </a:r>
            <a:r>
              <a:rPr lang="en-US" sz="4300" baseline="0" dirty="0" smtClean="0">
                <a:latin typeface="Trebuchet MS" pitchFamily="34" charset="0"/>
              </a:rPr>
              <a:t> </a:t>
            </a:r>
            <a:r>
              <a:rPr lang="sr-Latn-CS" sz="4300" baseline="0" dirty="0" smtClean="0">
                <a:latin typeface="Trebuchet MS" pitchFamily="34" charset="0"/>
              </a:rPr>
              <a:t>Sav tekst i slike će biti štampani u 100% veličini</a:t>
            </a:r>
            <a:r>
              <a:rPr lang="en-US" sz="4300" baseline="0" dirty="0" smtClean="0">
                <a:latin typeface="Trebuchet MS" pitchFamily="34" charset="0"/>
              </a:rPr>
              <a:t>. </a:t>
            </a:r>
            <a:r>
              <a:rPr lang="sr-Latn-CS" sz="4300" baseline="0" dirty="0" smtClean="0">
                <a:latin typeface="Trebuchet MS" pitchFamily="34" charset="0"/>
              </a:rPr>
              <a:t>Da bi ste proverili kako će poster izgledati odštampan, postavite  </a:t>
            </a:r>
            <a:r>
              <a:rPr lang="en-US" sz="4300" baseline="0" dirty="0" smtClean="0">
                <a:latin typeface="Trebuchet MS" pitchFamily="34" charset="0"/>
              </a:rPr>
              <a:t>zoom </a:t>
            </a:r>
            <a:r>
              <a:rPr lang="sr-Latn-CS" sz="4300" baseline="0" dirty="0" smtClean="0">
                <a:latin typeface="Trebuchet MS" pitchFamily="34" charset="0"/>
              </a:rPr>
              <a:t>na</a:t>
            </a:r>
            <a:r>
              <a:rPr lang="en-US" sz="4300" baseline="0" dirty="0" smtClean="0">
                <a:latin typeface="Trebuchet MS" pitchFamily="34" charset="0"/>
              </a:rPr>
              <a:t> 100% </a:t>
            </a:r>
            <a:r>
              <a:rPr lang="sr-Latn-CS" sz="4300" baseline="0" dirty="0" smtClean="0">
                <a:latin typeface="Trebuchet MS" pitchFamily="34" charset="0"/>
              </a:rPr>
              <a:t>i porocenite kvalitet svih elemenata postera pre samog štampanja</a:t>
            </a:r>
            <a:r>
              <a:rPr lang="en-US" sz="4300" baseline="0" dirty="0" smtClean="0">
                <a:latin typeface="Trebuchet MS" pitchFamily="34" charset="0"/>
              </a:rPr>
              <a:t>.</a:t>
            </a:r>
            <a:br>
              <a:rPr lang="en-US" sz="4300" baseline="0" dirty="0" smtClean="0">
                <a:latin typeface="Trebuchet MS" pitchFamily="34" charset="0"/>
              </a:rPr>
            </a:br>
            <a:endParaRPr lang="en-US" sz="4300" baseline="0" dirty="0" smtClean="0">
              <a:latin typeface="Trebuchet MS" pitchFamily="34" charset="0"/>
            </a:endParaRPr>
          </a:p>
          <a:p>
            <a:pPr defTabSz="3070147"/>
            <a:r>
              <a:rPr lang="sr-Latn-CS" sz="4300" b="1" dirty="0" smtClean="0">
                <a:solidFill>
                  <a:srgbClr val="FFFF00"/>
                </a:solidFill>
                <a:latin typeface="Trebuchet MS" pitchFamily="34" charset="0"/>
              </a:rPr>
              <a:t>Korišćenje</a:t>
            </a:r>
            <a:r>
              <a:rPr lang="sr-Latn-CS" sz="4300" b="1" baseline="0" dirty="0" smtClean="0">
                <a:solidFill>
                  <a:srgbClr val="FFFF00"/>
                </a:solidFill>
                <a:latin typeface="Trebuchet MS" pitchFamily="34" charset="0"/>
              </a:rPr>
              <a:t> tipskih elemenata postera</a:t>
            </a:r>
            <a:endParaRPr lang="en-US" sz="4300" b="1" dirty="0" smtClean="0">
              <a:solidFill>
                <a:srgbClr val="FFFF00"/>
              </a:solidFill>
              <a:latin typeface="Trebuchet MS" pitchFamily="34" charset="0"/>
            </a:endParaRPr>
          </a:p>
          <a:p>
            <a:pPr defTabSz="3070147"/>
            <a:r>
              <a:rPr lang="sr-Latn-CS" sz="4300" baseline="0" dirty="0" smtClean="0">
                <a:latin typeface="Trebuchet MS" pitchFamily="34" charset="0"/>
              </a:rPr>
              <a:t>Da biste dodali tekst na ovaj uzorni poster koristite tipski element “TEXT” sa leve strane, postavite ga na poster i upišite tekst ili ga kopirajte iz drugog dokumenta.</a:t>
            </a:r>
            <a:r>
              <a:rPr lang="en-US" sz="4300" baseline="0" dirty="0" smtClean="0">
                <a:latin typeface="Trebuchet MS" pitchFamily="34" charset="0"/>
              </a:rPr>
              <a:t> </a:t>
            </a:r>
            <a:r>
              <a:rPr lang="sr-Latn-CS" sz="4300" baseline="0" dirty="0" smtClean="0">
                <a:latin typeface="Trebuchet MS" pitchFamily="34" charset="0"/>
              </a:rPr>
              <a:t> Da biste pomerili tipski element kliknite na njega jednom da biste ga selektovali, a zatim ga prevucite na željenu poziciju na posteru, gde možete da podesite i veličinu ovog objekta.</a:t>
            </a:r>
            <a:endParaRPr lang="en-US" sz="4300" baseline="0" dirty="0" smtClean="0">
              <a:latin typeface="Trebuchet MS" pitchFamily="34" charset="0"/>
            </a:endParaRPr>
          </a:p>
          <a:p>
            <a:pPr defTabSz="3070147"/>
            <a:endParaRPr lang="en-US" sz="4300" b="1" baseline="0" dirty="0" smtClean="0">
              <a:solidFill>
                <a:srgbClr val="FFFF00"/>
              </a:solidFill>
              <a:latin typeface="Trebuchet MS" pitchFamily="34" charset="0"/>
            </a:endParaRPr>
          </a:p>
          <a:p>
            <a:pPr defTabSz="3070147"/>
            <a:r>
              <a:rPr lang="sr-Latn-CS" sz="4300" b="1" baseline="0" dirty="0" smtClean="0">
                <a:solidFill>
                  <a:srgbClr val="FFFF00"/>
                </a:solidFill>
                <a:latin typeface="Trebuchet MS" pitchFamily="34" charset="0"/>
              </a:rPr>
              <a:t>Promena forme postera</a:t>
            </a:r>
            <a:endParaRPr lang="en-US" sz="4300" b="1" baseline="0" dirty="0" smtClean="0">
              <a:solidFill>
                <a:srgbClr val="FFFF00"/>
              </a:solidFill>
              <a:latin typeface="Trebuchet MS" pitchFamily="34" charset="0"/>
            </a:endParaRPr>
          </a:p>
          <a:p>
            <a:pPr defTabSz="3070147"/>
            <a:r>
              <a:rPr lang="sr-Latn-CS" sz="4300" dirty="0" smtClean="0">
                <a:latin typeface="Trebuchet MS" pitchFamily="34" charset="0"/>
              </a:rPr>
              <a:t>Ovaj uzorni poster ima dve opcije za formu postera,</a:t>
            </a:r>
            <a:r>
              <a:rPr lang="sr-Latn-CS" sz="4300" baseline="0" dirty="0" smtClean="0">
                <a:latin typeface="Trebuchet MS" pitchFamily="34" charset="0"/>
              </a:rPr>
              <a:t> one su fiksne i molimo da ih se pridržavate prilikom izrade postera za TAKTONS konferenciju.</a:t>
            </a:r>
            <a:endParaRPr lang="en-US" sz="4300" baseline="0" dirty="0" smtClean="0">
              <a:latin typeface="Trebuchet MS" pitchFamily="34" charset="0"/>
            </a:endParaRPr>
          </a:p>
          <a:p>
            <a:pPr defTabSz="3070147"/>
            <a:r>
              <a:rPr lang="sr-Latn-CS" sz="4300" baseline="0" dirty="0" smtClean="0">
                <a:latin typeface="Trebuchet MS" pitchFamily="34" charset="0"/>
              </a:rPr>
              <a:t>Izbor forme se vrši ili iz padajućeg menija (ili ribona) izborom HOME, LAYOUT, ili desnim klikom izborom opcije LAYOUT.</a:t>
            </a:r>
            <a:endParaRPr lang="en-US" sz="4300" baseline="0" dirty="0" smtClean="0">
              <a:latin typeface="Trebuchet MS" pitchFamily="34" charset="0"/>
            </a:endParaRPr>
          </a:p>
          <a:p>
            <a:pPr marL="0" marR="0" indent="0" algn="l" defTabSz="3070147" rtl="0" eaLnBrk="1" fontAlgn="auto" latinLnBrk="0" hangingPunct="1">
              <a:lnSpc>
                <a:spcPct val="100000"/>
              </a:lnSpc>
              <a:spcBef>
                <a:spcPts val="0"/>
              </a:spcBef>
              <a:spcAft>
                <a:spcPts val="0"/>
              </a:spcAft>
              <a:buClrTx/>
              <a:buSzTx/>
              <a:buFontTx/>
              <a:buNone/>
              <a:tabLst/>
              <a:defRPr/>
            </a:pPr>
            <a:endParaRPr lang="en-US" sz="4300" baseline="0" dirty="0" smtClean="0">
              <a:latin typeface="Trebuchet MS" pitchFamily="34" charset="0"/>
            </a:endParaRPr>
          </a:p>
          <a:p>
            <a:pPr defTabSz="3070147"/>
            <a:r>
              <a:rPr lang="sr-Latn-CS" sz="4300" b="1" baseline="0" dirty="0" smtClean="0">
                <a:solidFill>
                  <a:srgbClr val="FFFF00"/>
                </a:solidFill>
                <a:latin typeface="Trebuchet MS" pitchFamily="34" charset="0"/>
              </a:rPr>
              <a:t>Importovanje teksta, slika, dijagrama i tabela</a:t>
            </a:r>
            <a:endParaRPr lang="en-US" sz="4300" b="1" baseline="0" dirty="0" smtClean="0">
              <a:solidFill>
                <a:srgbClr val="FFFF00"/>
              </a:solidFill>
              <a:latin typeface="Trebuchet MS" pitchFamily="34" charset="0"/>
            </a:endParaRPr>
          </a:p>
          <a:p>
            <a:pPr defTabSz="3070147"/>
            <a:r>
              <a:rPr lang="en-US" sz="4300" b="1" u="sng" baseline="0" dirty="0" smtClean="0">
                <a:latin typeface="Trebuchet MS" pitchFamily="34" charset="0"/>
              </a:rPr>
              <a:t>TE</a:t>
            </a:r>
            <a:r>
              <a:rPr lang="sr-Latn-CS" sz="4300" b="1" u="sng" baseline="0" dirty="0" smtClean="0">
                <a:latin typeface="Trebuchet MS" pitchFamily="34" charset="0"/>
              </a:rPr>
              <a:t>KS</a:t>
            </a:r>
            <a:r>
              <a:rPr lang="en-US" sz="4300" b="1" u="sng" baseline="0" dirty="0" smtClean="0">
                <a:latin typeface="Trebuchet MS" pitchFamily="34" charset="0"/>
              </a:rPr>
              <a:t>T: </a:t>
            </a:r>
            <a:r>
              <a:rPr lang="sr-Latn-CS" sz="4300" b="0" u="none" baseline="0" dirty="0" smtClean="0">
                <a:latin typeface="Trebuchet MS" pitchFamily="34" charset="0"/>
              </a:rPr>
              <a:t>Opcijom “paste</a:t>
            </a:r>
            <a:r>
              <a:rPr lang="sr-Latn-CS" sz="4300" baseline="0" dirty="0" smtClean="0">
                <a:latin typeface="Trebuchet MS" pitchFamily="34" charset="0"/>
              </a:rPr>
              <a:t>” ili ispisivanjem</a:t>
            </a:r>
            <a:r>
              <a:rPr lang="en-US" sz="4300" baseline="0" dirty="0" smtClean="0">
                <a:latin typeface="Trebuchet MS" pitchFamily="34" charset="0"/>
              </a:rPr>
              <a:t> </a:t>
            </a:r>
            <a:r>
              <a:rPr lang="sr-Latn-CS" sz="4300" baseline="0" dirty="0" smtClean="0">
                <a:latin typeface="Trebuchet MS" pitchFamily="34" charset="0"/>
              </a:rPr>
              <a:t>unesite tekst u tipski element “TEKST” sa leve strane radnog ekrana postera, koji zatim možete prebaciti na poster i pomeriti na željenu poziciju. Ista procedura se odnosi i na nove naslove poglavlja</a:t>
            </a:r>
            <a:r>
              <a:rPr lang="en-US" sz="4300" baseline="0" dirty="0" smtClean="0">
                <a:latin typeface="Trebuchet MS" pitchFamily="34" charset="0"/>
              </a:rPr>
              <a:t>.</a:t>
            </a:r>
          </a:p>
          <a:p>
            <a:pPr defTabSz="3070147"/>
            <a:r>
              <a:rPr lang="sr-Latn-CS" sz="4300" b="1" u="sng" baseline="0" dirty="0" smtClean="0">
                <a:latin typeface="Trebuchet MS" pitchFamily="34" charset="0"/>
              </a:rPr>
              <a:t>SLIKE, DIJAGRAMI</a:t>
            </a:r>
            <a:r>
              <a:rPr lang="en-US" sz="4300" b="1" u="sng" baseline="0" dirty="0" smtClean="0">
                <a:latin typeface="Trebuchet MS" pitchFamily="34" charset="0"/>
              </a:rPr>
              <a:t>: </a:t>
            </a:r>
            <a:r>
              <a:rPr lang="sr-Latn-CS" sz="4300" b="0" u="none" baseline="0" dirty="0" smtClean="0">
                <a:latin typeface="Trebuchet MS" pitchFamily="34" charset="0"/>
              </a:rPr>
              <a:t>Ubacite tipski element “SLIKA” sa leve strane radnoig ekrana postera, podesite veličinu, a zatim insertujte sliku ili dijagram</a:t>
            </a:r>
            <a:r>
              <a:rPr lang="en-US" sz="4300" baseline="0" dirty="0" smtClean="0">
                <a:latin typeface="Trebuchet MS" pitchFamily="34" charset="0"/>
              </a:rPr>
              <a:t>.</a:t>
            </a:r>
          </a:p>
          <a:p>
            <a:pPr defTabSz="3070147"/>
            <a:r>
              <a:rPr lang="en-US" sz="4300" b="1" u="sng" baseline="0" dirty="0" smtClean="0">
                <a:latin typeface="Trebuchet MS" pitchFamily="34" charset="0"/>
              </a:rPr>
              <a:t>TAB</a:t>
            </a:r>
            <a:r>
              <a:rPr lang="sr-Latn-CS" sz="4300" b="1" u="sng" baseline="0" dirty="0" smtClean="0">
                <a:latin typeface="Trebuchet MS" pitchFamily="34" charset="0"/>
              </a:rPr>
              <a:t>E</a:t>
            </a:r>
            <a:r>
              <a:rPr lang="en-US" sz="4300" b="1" u="sng" baseline="0" dirty="0" smtClean="0">
                <a:latin typeface="Trebuchet MS" pitchFamily="34" charset="0"/>
              </a:rPr>
              <a:t>LE: </a:t>
            </a:r>
            <a:r>
              <a:rPr lang="sr-Latn-CS" sz="4300" b="0" u="none" baseline="0" dirty="0" smtClean="0">
                <a:latin typeface="Trebuchet MS" pitchFamily="34" charset="0"/>
              </a:rPr>
              <a:t>Možere kopirati tabelu iz spoljnjeg dokumenta u ovaj uzorni poster</a:t>
            </a:r>
            <a:r>
              <a:rPr lang="en-US" sz="4300" baseline="0" dirty="0" smtClean="0">
                <a:latin typeface="Trebuchet MS" pitchFamily="34" charset="0"/>
              </a:rPr>
              <a:t>. </a:t>
            </a:r>
            <a:r>
              <a:rPr lang="sr-Latn-CS" sz="4300" baseline="0" dirty="0" smtClean="0">
                <a:latin typeface="Trebuchet MS" pitchFamily="34" charset="0"/>
              </a:rPr>
              <a:t>Da biste podesili izgled tabele u tekst polju, desnim klikom na tabelu odaberite opciju “</a:t>
            </a:r>
            <a:r>
              <a:rPr lang="en-US" sz="4300" baseline="0" dirty="0" smtClean="0">
                <a:latin typeface="Trebuchet MS" pitchFamily="34" charset="0"/>
              </a:rPr>
              <a:t>FORMAT SHAPE</a:t>
            </a:r>
            <a:r>
              <a:rPr lang="sr-Latn-CS" sz="4300" baseline="0" dirty="0" smtClean="0">
                <a:latin typeface="Trebuchet MS" pitchFamily="34" charset="0"/>
              </a:rPr>
              <a:t>”, zatim kliknite na opciju</a:t>
            </a:r>
            <a:r>
              <a:rPr lang="en-US" sz="4300" baseline="0" dirty="0" smtClean="0">
                <a:latin typeface="Trebuchet MS" pitchFamily="34" charset="0"/>
              </a:rPr>
              <a:t> </a:t>
            </a:r>
            <a:r>
              <a:rPr lang="sr-Latn-CS" sz="4300" baseline="0" dirty="0" smtClean="0">
                <a:latin typeface="Trebuchet MS" pitchFamily="34" charset="0"/>
              </a:rPr>
              <a:t>“</a:t>
            </a:r>
            <a:r>
              <a:rPr lang="en-US" sz="4300" baseline="0" dirty="0" smtClean="0">
                <a:latin typeface="Trebuchet MS" pitchFamily="34" charset="0"/>
              </a:rPr>
              <a:t>TEXT BOX</a:t>
            </a:r>
            <a:r>
              <a:rPr lang="sr-Latn-CS" sz="4300" baseline="0" dirty="0" smtClean="0">
                <a:latin typeface="Trebuchet MS" pitchFamily="34" charset="0"/>
              </a:rPr>
              <a:t>” i izmenite “</a:t>
            </a:r>
            <a:r>
              <a:rPr lang="en-US" sz="4300" baseline="0" dirty="0" smtClean="0">
                <a:latin typeface="Trebuchet MS" pitchFamily="34" charset="0"/>
              </a:rPr>
              <a:t>INTERNAL MARGIN</a:t>
            </a:r>
            <a:r>
              <a:rPr lang="sr-Latn-CS" sz="4300" baseline="0" dirty="0" smtClean="0">
                <a:latin typeface="Trebuchet MS" pitchFamily="34" charset="0"/>
              </a:rPr>
              <a:t>”</a:t>
            </a:r>
            <a:r>
              <a:rPr lang="en-US" sz="4300" baseline="0" dirty="0" smtClean="0">
                <a:latin typeface="Trebuchet MS" pitchFamily="34" charset="0"/>
              </a:rPr>
              <a:t> </a:t>
            </a:r>
            <a:r>
              <a:rPr lang="sr-Latn-CS" sz="4300" baseline="0" dirty="0" smtClean="0">
                <a:latin typeface="Trebuchet MS" pitchFamily="34" charset="0"/>
              </a:rPr>
              <a:t>vrednost na </a:t>
            </a:r>
            <a:r>
              <a:rPr lang="en-US" sz="4300" baseline="0" dirty="0" smtClean="0">
                <a:latin typeface="Trebuchet MS" pitchFamily="34" charset="0"/>
              </a:rPr>
              <a:t>0.25</a:t>
            </a:r>
          </a:p>
          <a:p>
            <a:pPr defTabSz="3070147"/>
            <a:endParaRPr lang="en-US" sz="4300" baseline="0" dirty="0" smtClean="0">
              <a:latin typeface="Trebuchet MS" pitchFamily="34" charset="0"/>
            </a:endParaRPr>
          </a:p>
          <a:p>
            <a:pPr defTabSz="3070147"/>
            <a:r>
              <a:rPr lang="sr-Latn-CS" sz="4300" b="1" baseline="0" dirty="0" smtClean="0">
                <a:solidFill>
                  <a:srgbClr val="FFFF00"/>
                </a:solidFill>
                <a:latin typeface="Trebuchet MS" pitchFamily="34" charset="0"/>
              </a:rPr>
              <a:t>Izmena šeme boja</a:t>
            </a:r>
            <a:endParaRPr lang="en-US" sz="4300" b="1" baseline="0" dirty="0" smtClean="0">
              <a:solidFill>
                <a:srgbClr val="FFFF00"/>
              </a:solidFill>
              <a:latin typeface="Trebuchet MS" pitchFamily="34" charset="0"/>
            </a:endParaRPr>
          </a:p>
          <a:p>
            <a:pPr defTabSz="3070147"/>
            <a:r>
              <a:rPr lang="sr-Latn-CS" sz="4300" baseline="0" dirty="0" smtClean="0">
                <a:latin typeface="Trebuchet MS" pitchFamily="34" charset="0"/>
              </a:rPr>
              <a:t>Da biste izmenili šemu boja, odaberite</a:t>
            </a:r>
            <a:r>
              <a:rPr lang="en-US" sz="4300" baseline="0" dirty="0" smtClean="0">
                <a:latin typeface="Trebuchet MS" pitchFamily="34" charset="0"/>
              </a:rPr>
              <a:t> “Design” </a:t>
            </a:r>
            <a:r>
              <a:rPr lang="sr-Latn-CS" sz="4300" baseline="0" dirty="0" smtClean="0">
                <a:latin typeface="Trebuchet MS" pitchFamily="34" charset="0"/>
              </a:rPr>
              <a:t>opciju iz menija ili ribona, zatim kliknite na</a:t>
            </a:r>
            <a:r>
              <a:rPr lang="en-US" sz="4300" baseline="0" dirty="0" smtClean="0">
                <a:latin typeface="Trebuchet MS" pitchFamily="34" charset="0"/>
              </a:rPr>
              <a:t> “Colors”</a:t>
            </a:r>
            <a:r>
              <a:rPr lang="sr-Latn-CS" sz="4300" baseline="0" dirty="0" smtClean="0">
                <a:latin typeface="Trebuchet MS" pitchFamily="34" charset="0"/>
              </a:rPr>
              <a:t> i izaberite jednu od ponuđenih šema boja</a:t>
            </a:r>
            <a:r>
              <a:rPr lang="en-US" sz="4300" baseline="0" dirty="0" smtClean="0">
                <a:latin typeface="Trebuchet MS" pitchFamily="34" charset="0"/>
              </a:rPr>
              <a:t>.</a:t>
            </a:r>
            <a:endParaRPr lang="en-US" sz="4300" b="1" dirty="0">
              <a:latin typeface="Trebuchet MS" pitchFamily="34" charset="0"/>
            </a:endParaRPr>
          </a:p>
        </p:txBody>
      </p:sp>
      <p:sp>
        <p:nvSpPr>
          <p:cNvPr id="29" name="Rectangle 28"/>
          <p:cNvSpPr/>
          <p:nvPr/>
        </p:nvSpPr>
        <p:spPr>
          <a:xfrm>
            <a:off x="-14614491" y="-25480"/>
            <a:ext cx="14371740" cy="42803763"/>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79102" tIns="358200" rIns="179102" bIns="179102" rtlCol="0" anchor="t" anchorCtr="0"/>
          <a:lstStyle/>
          <a:p>
            <a:pPr lvl="0" algn="ctr"/>
            <a:r>
              <a:rPr lang="sr-Latn-CS" sz="5400" b="1" dirty="0" smtClean="0"/>
              <a:t>UPUTSTVO ZA UPOTREBU UZORNOG POSTERA</a:t>
            </a:r>
          </a:p>
          <a:p>
            <a:pPr lvl="0" algn="ctr"/>
            <a:r>
              <a:rPr lang="sr-Latn-CS" sz="5400" b="1" dirty="0" smtClean="0"/>
              <a:t>ZA TAKTONS KONFERENCIJU 2013</a:t>
            </a:r>
          </a:p>
          <a:p>
            <a:pPr lvl="0" algn="ctr"/>
            <a:r>
              <a:rPr lang="sr-Latn-CS" sz="5400" b="1" dirty="0" smtClean="0">
                <a:solidFill>
                  <a:srgbClr val="FFFF00"/>
                </a:solidFill>
              </a:rPr>
              <a:t>( - OVAJ DEO POSTERA SE NEĆE ŠTAMPATI - )</a:t>
            </a:r>
          </a:p>
          <a:p>
            <a:pPr algn="ctr"/>
            <a:endParaRPr lang="en-US" sz="3200" b="1" dirty="0" smtClean="0">
              <a:latin typeface="Trebuchet MS" pitchFamily="34" charset="0"/>
            </a:endParaRPr>
          </a:p>
          <a:p>
            <a:pPr marL="0" marR="0" lvl="0" indent="-1611903" algn="l" defTabSz="4298410" rtl="0" eaLnBrk="1" fontAlgn="auto" latinLnBrk="0" hangingPunct="1">
              <a:lnSpc>
                <a:spcPct val="100000"/>
              </a:lnSpc>
              <a:spcBef>
                <a:spcPct val="20000"/>
              </a:spcBef>
              <a:spcAft>
                <a:spcPts val="0"/>
              </a:spcAft>
              <a:buClrTx/>
              <a:buSzTx/>
              <a:buFontTx/>
              <a:buNone/>
              <a:tabLst/>
              <a:defRPr/>
            </a:pPr>
            <a:r>
              <a:rPr lang="sr-Latn-CS" sz="5400" dirty="0" smtClean="0"/>
              <a:t>Obavezno koristite ovaj uzorni A0</a:t>
            </a:r>
            <a:r>
              <a:rPr lang="sr-Latn-CS" sz="5400" baseline="0" dirty="0" smtClean="0"/>
              <a:t> </a:t>
            </a:r>
            <a:r>
              <a:rPr lang="sr-Latn-CS" sz="5400" dirty="0" smtClean="0"/>
              <a:t>poster za pripremu, u njemu sačuvajte Vaš tekst, dijagrame, slike, fotografije i tabele sa rezultatima kako bi Vaša prezentacija rada na TAKTONS konferenciji 2013 bila prihvaćena i uspešno prezentovana.</a:t>
            </a:r>
            <a:br>
              <a:rPr lang="sr-Latn-CS" sz="5400" dirty="0" smtClean="0"/>
            </a:br>
            <a:endParaRPr lang="sr-Latn-CS" sz="2000" baseline="0" dirty="0" smtClean="0"/>
          </a:p>
          <a:p>
            <a:pPr marL="0" marR="0" lvl="0" indent="-1611903" algn="l" defTabSz="4298410" rtl="0" eaLnBrk="1" fontAlgn="auto" latinLnBrk="0" hangingPunct="1">
              <a:lnSpc>
                <a:spcPct val="100000"/>
              </a:lnSpc>
              <a:spcBef>
                <a:spcPct val="20000"/>
              </a:spcBef>
              <a:spcAft>
                <a:spcPts val="0"/>
              </a:spcAft>
              <a:buClrTx/>
              <a:buSzTx/>
              <a:buFontTx/>
              <a:buNone/>
              <a:tabLst/>
              <a:defRPr/>
            </a:pPr>
            <a:r>
              <a:rPr lang="sr-Latn-CS" sz="5400" dirty="0" smtClean="0"/>
              <a:t>Poster mora da sadrži sledeća poglavlja:</a:t>
            </a:r>
          </a:p>
          <a:p>
            <a:pPr lvl="0">
              <a:buFont typeface="Arial" pitchFamily="34" charset="0"/>
              <a:buChar char="•"/>
            </a:pPr>
            <a:r>
              <a:rPr lang="sr-Latn-CS" sz="5400" dirty="0" smtClean="0"/>
              <a:t>Apstrakt</a:t>
            </a:r>
          </a:p>
          <a:p>
            <a:pPr lvl="0">
              <a:buFont typeface="Arial" pitchFamily="34" charset="0"/>
              <a:buChar char="•"/>
            </a:pPr>
            <a:r>
              <a:rPr lang="sr-Latn-CS" sz="5400" dirty="0" smtClean="0"/>
              <a:t>Projektni zadatak</a:t>
            </a:r>
          </a:p>
          <a:p>
            <a:pPr lvl="0">
              <a:buFont typeface="Arial" pitchFamily="34" charset="0"/>
              <a:buChar char="•"/>
            </a:pPr>
            <a:r>
              <a:rPr lang="sr-Latn-CS" sz="5400" dirty="0" smtClean="0"/>
              <a:t>Tehničko rešenje</a:t>
            </a:r>
          </a:p>
          <a:p>
            <a:pPr lvl="0">
              <a:buFont typeface="Arial" pitchFamily="34" charset="0"/>
              <a:buChar char="•"/>
            </a:pPr>
            <a:r>
              <a:rPr lang="sr-Latn-CS" sz="5400" dirty="0" smtClean="0"/>
              <a:t>Rezultati</a:t>
            </a:r>
          </a:p>
          <a:p>
            <a:pPr lvl="0"/>
            <a:r>
              <a:rPr lang="sr-Latn-CS" sz="5400" dirty="0" smtClean="0"/>
              <a:t>Poster može da sadrži i druga poglavlja, po Vašem izboru, koja se dodaju na uzorni poster.</a:t>
            </a:r>
          </a:p>
          <a:p>
            <a:pPr lvl="0"/>
            <a:r>
              <a:rPr lang="sr-Latn-CS" sz="5400" dirty="0" smtClean="0"/>
              <a:t>Za sve dopunske informacije kontaktirajte organizacioni odbor TAKTONS konferencije 2013.</a:t>
            </a:r>
          </a:p>
          <a:p>
            <a:pPr lvl="0"/>
            <a:endParaRPr lang="sr-Latn-CS" sz="5400" dirty="0" smtClean="0"/>
          </a:p>
          <a:p>
            <a:pPr marL="0" marR="0" lvl="0" indent="0" algn="ctr" defTabSz="4298410" rtl="0" eaLnBrk="1" fontAlgn="auto" latinLnBrk="0" hangingPunct="1">
              <a:lnSpc>
                <a:spcPct val="100000"/>
              </a:lnSpc>
              <a:spcBef>
                <a:spcPts val="0"/>
              </a:spcBef>
              <a:spcAft>
                <a:spcPts val="0"/>
              </a:spcAft>
              <a:buClrTx/>
              <a:buSzTx/>
              <a:buFontTx/>
              <a:buNone/>
              <a:tabLst/>
              <a:defRPr/>
            </a:pPr>
            <a:r>
              <a:rPr lang="sr-Latn-CS" sz="5400" b="1" dirty="0" smtClean="0"/>
              <a:t>TIPSKI ELEMENTI POSTERA</a:t>
            </a:r>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5400" dirty="0" smtClean="0"/>
              <a:t>Koristite tipske elemente postavljene u nastavku ovog  uputstva da biste dodali nove elemente na Vaš poster: prebacite tipski element na poster, definišite veličinu, a zatim kliknite kako biste ubacili sadržaj.</a:t>
            </a:r>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2000" dirty="0" smtClean="0"/>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5400" dirty="0" smtClean="0">
                <a:solidFill>
                  <a:srgbClr val="FFFF00"/>
                </a:solidFill>
              </a:rPr>
              <a:t>Tipski element: NASLOV POGLAVLJA</a:t>
            </a:r>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5400" dirty="0" smtClean="0"/>
              <a:t>Prebacite tipski element “NASLOV” na Vaš poster i locirajte ga da bi ste dodali novi naslov poglavlja.</a:t>
            </a:r>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5400" dirty="0" smtClean="0"/>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5400" dirty="0" smtClean="0"/>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5400" dirty="0" smtClean="0">
                <a:solidFill>
                  <a:srgbClr val="FFFF00"/>
                </a:solidFill>
              </a:rPr>
              <a:t>Tipski element: TEKST</a:t>
            </a:r>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5400" dirty="0" smtClean="0"/>
              <a:t>Prebacite tipski element “TEKST” na Vaš poster i locirajte ga da biste dodali novi tekst u poglavlje</a:t>
            </a:r>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5400" dirty="0" smtClean="0"/>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5400" dirty="0" smtClean="0"/>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5400" dirty="0" smtClean="0">
                <a:solidFill>
                  <a:srgbClr val="FFFF00"/>
                </a:solidFill>
              </a:rPr>
              <a:t>Tipski element: SLIKA</a:t>
            </a:r>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5400" dirty="0" smtClean="0"/>
              <a:t>Prebacite tipski element “SLIKA” na Vaš poster i podesite veličinu da biste dodali sliku na poster.</a:t>
            </a:r>
          </a:p>
        </p:txBody>
      </p:sp>
      <p:sp>
        <p:nvSpPr>
          <p:cNvPr id="7" name="Rectangle 36"/>
          <p:cNvSpPr>
            <a:spLocks noChangeArrowheads="1"/>
          </p:cNvSpPr>
          <p:nvPr/>
        </p:nvSpPr>
        <p:spPr bwMode="auto">
          <a:xfrm>
            <a:off x="0" y="0"/>
            <a:ext cx="30275213" cy="5257800"/>
          </a:xfrm>
          <a:prstGeom prst="rect">
            <a:avLst/>
          </a:prstGeom>
          <a:solidFill>
            <a:schemeClr val="accent5">
              <a:lumMod val="75000"/>
            </a:schemeClr>
          </a:solidFill>
          <a:ln w="9525">
            <a:solidFill>
              <a:schemeClr val="tx1"/>
            </a:solidFill>
            <a:miter lim="800000"/>
            <a:headEnd/>
            <a:tailEnd/>
          </a:ln>
          <a:effectLst/>
        </p:spPr>
        <p:txBody>
          <a:bodyPr wrap="none" lIns="89551" tIns="44774" rIns="89551" bIns="44774" anchor="ctr"/>
          <a:lstStyle/>
          <a:p>
            <a:pPr>
              <a:defRPr/>
            </a:pPr>
            <a:endParaRPr lang="en-US" dirty="0"/>
          </a:p>
        </p:txBody>
      </p:sp>
      <p:sp>
        <p:nvSpPr>
          <p:cNvPr id="9" name="Rectangle 9"/>
          <p:cNvSpPr>
            <a:spLocks noChangeArrowheads="1"/>
          </p:cNvSpPr>
          <p:nvPr/>
        </p:nvSpPr>
        <p:spPr bwMode="auto">
          <a:xfrm>
            <a:off x="0" y="5181612"/>
            <a:ext cx="30275213" cy="198164"/>
          </a:xfrm>
          <a:prstGeom prst="rect">
            <a:avLst/>
          </a:prstGeom>
          <a:solidFill>
            <a:schemeClr val="accent5">
              <a:lumMod val="50000"/>
            </a:schemeClr>
          </a:solidFill>
          <a:ln w="152400">
            <a:noFill/>
            <a:miter lim="800000"/>
            <a:headEnd/>
            <a:tailEnd/>
          </a:ln>
          <a:effectLst/>
        </p:spPr>
        <p:txBody>
          <a:bodyPr wrap="none" lIns="89551" tIns="44774" rIns="89551" bIns="44774" anchor="ctr"/>
          <a:lstStyle/>
          <a:p>
            <a:pPr>
              <a:defRPr/>
            </a:pPr>
            <a:endParaRPr lang="en-US" dirty="0"/>
          </a:p>
        </p:txBody>
      </p:sp>
      <p:sp>
        <p:nvSpPr>
          <p:cNvPr id="10" name="Text Box 14"/>
          <p:cNvSpPr txBox="1">
            <a:spLocks noChangeArrowheads="1"/>
          </p:cNvSpPr>
          <p:nvPr/>
        </p:nvSpPr>
        <p:spPr bwMode="auto">
          <a:xfrm>
            <a:off x="565036" y="41912021"/>
            <a:ext cx="1734517" cy="467263"/>
          </a:xfrm>
          <a:prstGeom prst="rect">
            <a:avLst/>
          </a:prstGeom>
          <a:noFill/>
          <a:ln w="9525">
            <a:noFill/>
            <a:miter lim="800000"/>
            <a:headEnd/>
            <a:tailEnd/>
          </a:ln>
          <a:effectLst/>
        </p:spPr>
        <p:txBody>
          <a:bodyPr lIns="89381" tIns="44682" rIns="89381" bIns="44682">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636210" y="5886450"/>
            <a:ext cx="14291153" cy="35728323"/>
          </a:xfrm>
          <a:prstGeom prst="rect">
            <a:avLst/>
          </a:prstGeom>
          <a:solidFill>
            <a:srgbClr val="FFFFFF"/>
          </a:soli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17" name="Rectangle 33"/>
          <p:cNvSpPr>
            <a:spLocks noChangeArrowheads="1"/>
          </p:cNvSpPr>
          <p:nvPr/>
        </p:nvSpPr>
        <p:spPr bwMode="auto">
          <a:xfrm>
            <a:off x="15347852" y="5886450"/>
            <a:ext cx="14293344" cy="35728323"/>
          </a:xfrm>
          <a:prstGeom prst="rect">
            <a:avLst/>
          </a:prstGeom>
          <a:solidFill>
            <a:srgbClr val="FFFFFF"/>
          </a:soli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34" name="Rectangle 33"/>
          <p:cNvSpPr/>
          <p:nvPr/>
        </p:nvSpPr>
        <p:spPr>
          <a:xfrm>
            <a:off x="-14619059" y="28408594"/>
            <a:ext cx="14371740" cy="1010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9551" tIns="44774" rIns="89551" bIns="44774" rtlCol="0" anchor="ctr"/>
          <a:lstStyle/>
          <a:p>
            <a:pPr algn="ctr"/>
            <a:endParaRPr lang="en-US" dirty="0"/>
          </a:p>
        </p:txBody>
      </p:sp>
      <p:cxnSp>
        <p:nvCxnSpPr>
          <p:cNvPr id="43" name="Straight Connector 42"/>
          <p:cNvCxnSpPr/>
          <p:nvPr/>
        </p:nvCxnSpPr>
        <p:spPr>
          <a:xfrm>
            <a:off x="30503482" y="38823282"/>
            <a:ext cx="14397271" cy="42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4589191" y="15785585"/>
            <a:ext cx="14358599" cy="434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512344" y="6724248"/>
            <a:ext cx="14388407" cy="209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275213" cy="6242216"/>
          </a:xfrm>
          <a:prstGeom prst="rect">
            <a:avLst/>
          </a:prstGeom>
          <a:solidFill>
            <a:schemeClr val="accent5">
              <a:lumMod val="75000"/>
            </a:schemeClr>
          </a:solidFill>
          <a:ln w="9525">
            <a:solidFill>
              <a:schemeClr val="tx1"/>
            </a:solidFill>
            <a:miter lim="800000"/>
            <a:headEnd/>
            <a:tailEnd/>
          </a:ln>
          <a:effectLst/>
        </p:spPr>
        <p:txBody>
          <a:bodyPr wrap="none" lIns="89551" tIns="44774" rIns="89551" bIns="44774" anchor="ctr"/>
          <a:lstStyle/>
          <a:p>
            <a:pPr>
              <a:defRPr/>
            </a:pPr>
            <a:endParaRPr lang="en-US" dirty="0"/>
          </a:p>
        </p:txBody>
      </p:sp>
      <p:sp>
        <p:nvSpPr>
          <p:cNvPr id="8" name="Rectangle 33"/>
          <p:cNvSpPr>
            <a:spLocks noChangeArrowheads="1"/>
          </p:cNvSpPr>
          <p:nvPr/>
        </p:nvSpPr>
        <p:spPr bwMode="auto">
          <a:xfrm>
            <a:off x="630735" y="6836715"/>
            <a:ext cx="29010460" cy="34778057"/>
          </a:xfrm>
          <a:prstGeom prst="rect">
            <a:avLst/>
          </a:prstGeom>
          <a:solidFill>
            <a:schemeClr val="bg1"/>
          </a:soli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9" name="Rectangle 9"/>
          <p:cNvSpPr>
            <a:spLocks noChangeArrowheads="1"/>
          </p:cNvSpPr>
          <p:nvPr/>
        </p:nvSpPr>
        <p:spPr bwMode="auto">
          <a:xfrm>
            <a:off x="0" y="6248412"/>
            <a:ext cx="30275213" cy="198164"/>
          </a:xfrm>
          <a:prstGeom prst="rect">
            <a:avLst/>
          </a:prstGeom>
          <a:solidFill>
            <a:schemeClr val="accent5">
              <a:lumMod val="50000"/>
            </a:schemeClr>
          </a:solidFill>
          <a:ln w="152400">
            <a:noFill/>
            <a:miter lim="800000"/>
            <a:headEnd/>
            <a:tailEnd/>
          </a:ln>
          <a:effectLst/>
        </p:spPr>
        <p:txBody>
          <a:bodyPr wrap="none" lIns="89551" tIns="44774" rIns="89551" bIns="44774" anchor="ctr"/>
          <a:lstStyle/>
          <a:p>
            <a:pPr>
              <a:defRPr/>
            </a:pPr>
            <a:endParaRPr lang="en-US" dirty="0"/>
          </a:p>
        </p:txBody>
      </p:sp>
      <p:sp>
        <p:nvSpPr>
          <p:cNvPr id="10" name="Text Box 14"/>
          <p:cNvSpPr txBox="1">
            <a:spLocks noChangeArrowheads="1"/>
          </p:cNvSpPr>
          <p:nvPr/>
        </p:nvSpPr>
        <p:spPr bwMode="auto">
          <a:xfrm>
            <a:off x="565036" y="41912021"/>
            <a:ext cx="1734517" cy="467263"/>
          </a:xfrm>
          <a:prstGeom prst="rect">
            <a:avLst/>
          </a:prstGeom>
          <a:noFill/>
          <a:ln w="9525">
            <a:noFill/>
            <a:miter lim="800000"/>
            <a:headEnd/>
            <a:tailEnd/>
          </a:ln>
          <a:effectLst/>
        </p:spPr>
        <p:txBody>
          <a:bodyPr lIns="89381" tIns="44682" rIns="89381" bIns="44682">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
        <p:nvSpPr>
          <p:cNvPr id="22" name="Rectangle 21"/>
          <p:cNvSpPr/>
          <p:nvPr/>
        </p:nvSpPr>
        <p:spPr>
          <a:xfrm>
            <a:off x="-14525925" y="-25480"/>
            <a:ext cx="14283175" cy="42803763"/>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79102" tIns="358200" rIns="179102" bIns="179102" rtlCol="0" anchor="t" anchorCtr="0"/>
          <a:lstStyle/>
          <a:p>
            <a:pPr lvl="0" algn="ctr"/>
            <a:r>
              <a:rPr lang="sr-Latn-CS" sz="4800" b="1" dirty="0" smtClean="0"/>
              <a:t>UPUTSTVO ZA UPOTREBU UZORNOG POSTERA</a:t>
            </a:r>
          </a:p>
          <a:p>
            <a:pPr lvl="0" algn="ctr"/>
            <a:r>
              <a:rPr lang="sr-Latn-CS" sz="4800" b="1" dirty="0" smtClean="0"/>
              <a:t>ZA TAKTONS KONFERENCIJU 2013</a:t>
            </a:r>
          </a:p>
          <a:p>
            <a:pPr lvl="0" algn="ctr"/>
            <a:r>
              <a:rPr lang="sr-Latn-CS" sz="4800" b="1" dirty="0" smtClean="0">
                <a:solidFill>
                  <a:srgbClr val="FFFF00"/>
                </a:solidFill>
              </a:rPr>
              <a:t>( - OVAJ DEO POSTERA SE NEĆE ŠTAMPATI - )</a:t>
            </a:r>
          </a:p>
          <a:p>
            <a:pPr algn="ctr"/>
            <a:endParaRPr lang="en-US" sz="2800" b="1" dirty="0" smtClean="0">
              <a:latin typeface="Trebuchet MS" pitchFamily="34" charset="0"/>
            </a:endParaRPr>
          </a:p>
          <a:p>
            <a:pPr marL="0" marR="0" lvl="0" indent="-1611903" algn="l" defTabSz="4298410" rtl="0" eaLnBrk="1" fontAlgn="auto" latinLnBrk="0" hangingPunct="1">
              <a:lnSpc>
                <a:spcPct val="100000"/>
              </a:lnSpc>
              <a:spcBef>
                <a:spcPct val="20000"/>
              </a:spcBef>
              <a:spcAft>
                <a:spcPts val="0"/>
              </a:spcAft>
              <a:buClrTx/>
              <a:buSzTx/>
              <a:buFontTx/>
              <a:buNone/>
              <a:tabLst/>
              <a:defRPr/>
            </a:pPr>
            <a:r>
              <a:rPr lang="sr-Latn-CS" sz="4800" dirty="0" smtClean="0"/>
              <a:t>Obavezno koristite ovaj uzorni A0</a:t>
            </a:r>
            <a:r>
              <a:rPr lang="sr-Latn-CS" sz="4800" baseline="0" dirty="0" smtClean="0"/>
              <a:t> </a:t>
            </a:r>
            <a:r>
              <a:rPr lang="sr-Latn-CS" sz="4800" dirty="0" smtClean="0"/>
              <a:t>poster za pripremu, u njemu sačuvajte Vaš tekst, dijagrame, slike, fotografije i tabele sa rezultatima kako bi Vaša prezentacija rada na TAKTONS konferenciji 2013 bila prihvaćena i uspešno prezentovana.</a:t>
            </a:r>
            <a:br>
              <a:rPr lang="sr-Latn-CS" sz="4800" dirty="0" smtClean="0"/>
            </a:br>
            <a:endParaRPr lang="sr-Latn-CS" sz="1800" baseline="0" dirty="0" smtClean="0"/>
          </a:p>
          <a:p>
            <a:pPr marL="0" marR="0" lvl="0" indent="-1611903" algn="l" defTabSz="4298410" rtl="0" eaLnBrk="1" fontAlgn="auto" latinLnBrk="0" hangingPunct="1">
              <a:lnSpc>
                <a:spcPct val="100000"/>
              </a:lnSpc>
              <a:spcBef>
                <a:spcPct val="20000"/>
              </a:spcBef>
              <a:spcAft>
                <a:spcPts val="0"/>
              </a:spcAft>
              <a:buClrTx/>
              <a:buSzTx/>
              <a:buFontTx/>
              <a:buNone/>
              <a:tabLst/>
              <a:defRPr/>
            </a:pPr>
            <a:r>
              <a:rPr lang="sr-Latn-CS" sz="4800" dirty="0" smtClean="0"/>
              <a:t>Poster mora da sadrži sledeća poglavlja:</a:t>
            </a:r>
          </a:p>
          <a:p>
            <a:pPr lvl="0">
              <a:buFont typeface="Arial" pitchFamily="34" charset="0"/>
              <a:buChar char="•"/>
            </a:pPr>
            <a:r>
              <a:rPr lang="sr-Latn-CS" sz="4800" dirty="0" smtClean="0"/>
              <a:t>Apstrakt</a:t>
            </a:r>
          </a:p>
          <a:p>
            <a:pPr lvl="0">
              <a:buFont typeface="Arial" pitchFamily="34" charset="0"/>
              <a:buChar char="•"/>
            </a:pPr>
            <a:r>
              <a:rPr lang="sr-Latn-CS" sz="4800" dirty="0" smtClean="0"/>
              <a:t>Projektni zadatak</a:t>
            </a:r>
          </a:p>
          <a:p>
            <a:pPr lvl="0">
              <a:buFont typeface="Arial" pitchFamily="34" charset="0"/>
              <a:buChar char="•"/>
            </a:pPr>
            <a:r>
              <a:rPr lang="sr-Latn-CS" sz="4800" dirty="0" smtClean="0"/>
              <a:t>Tehničko rešenje</a:t>
            </a:r>
          </a:p>
          <a:p>
            <a:pPr lvl="0">
              <a:buFont typeface="Arial" pitchFamily="34" charset="0"/>
              <a:buChar char="•"/>
            </a:pPr>
            <a:r>
              <a:rPr lang="sr-Latn-CS" sz="4800" dirty="0" smtClean="0"/>
              <a:t>Rezultati</a:t>
            </a:r>
          </a:p>
          <a:p>
            <a:pPr lvl="0"/>
            <a:r>
              <a:rPr lang="sr-Latn-CS" sz="4800" dirty="0" smtClean="0"/>
              <a:t>Poster može da sadrži i druga poglavlja, po Vašem izboru, koja se dodaju na uzorni poster.</a:t>
            </a:r>
          </a:p>
          <a:p>
            <a:pPr lvl="0"/>
            <a:r>
              <a:rPr lang="sr-Latn-CS" sz="4800" dirty="0" smtClean="0"/>
              <a:t>Za sve dopunske informacije kontaktirajte organizacioni odbor TAKTONS konferencije 2013.</a:t>
            </a:r>
          </a:p>
          <a:p>
            <a:pPr lvl="0"/>
            <a:endParaRPr lang="sr-Latn-CS" sz="4800" dirty="0" smtClean="0"/>
          </a:p>
          <a:p>
            <a:pPr lvl="0"/>
            <a:endParaRPr lang="sr-Latn-CS" sz="4800" dirty="0" smtClean="0"/>
          </a:p>
          <a:p>
            <a:pPr lvl="0"/>
            <a:endParaRPr lang="sr-Latn-CS" sz="4800" dirty="0" smtClean="0"/>
          </a:p>
          <a:p>
            <a:pPr marL="0" marR="0" lvl="0" indent="0" algn="ctr" defTabSz="4298410" rtl="0" eaLnBrk="1" fontAlgn="auto" latinLnBrk="0" hangingPunct="1">
              <a:lnSpc>
                <a:spcPct val="100000"/>
              </a:lnSpc>
              <a:spcBef>
                <a:spcPts val="0"/>
              </a:spcBef>
              <a:spcAft>
                <a:spcPts val="0"/>
              </a:spcAft>
              <a:buClrTx/>
              <a:buSzTx/>
              <a:buFontTx/>
              <a:buNone/>
              <a:tabLst/>
              <a:defRPr/>
            </a:pPr>
            <a:r>
              <a:rPr lang="sr-Latn-CS" sz="4800" b="1" dirty="0" smtClean="0"/>
              <a:t>TIPSKI ELEMENTI POSTERA</a:t>
            </a:r>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4800" dirty="0" smtClean="0"/>
              <a:t>Koristite tipske elemente postavljene u nastavku ovog  uputstva da biste dodali nove elemente na Vaš poster: prebacite tipski element na poster, definišite veličinu, a zatim kliknite kako biste ubacili sadržaj.</a:t>
            </a:r>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1800" dirty="0" smtClean="0"/>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4800" dirty="0" smtClean="0">
                <a:solidFill>
                  <a:srgbClr val="FFFF00"/>
                </a:solidFill>
              </a:rPr>
              <a:t>Tipski element: NASLOV POGLAVLJA</a:t>
            </a:r>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4800" dirty="0" smtClean="0"/>
              <a:t>Prebacite tipski element “NASLOV” na Vaš poster i locirajte ga da bi ste dodali novi naslov poglavlja.</a:t>
            </a:r>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4800" dirty="0" smtClean="0"/>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4800" dirty="0" smtClean="0"/>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4800" dirty="0" smtClean="0">
              <a:solidFill>
                <a:srgbClr val="FFFF00"/>
              </a:solidFill>
            </a:endParaRPr>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4800" dirty="0" smtClean="0">
              <a:solidFill>
                <a:srgbClr val="FFFF00"/>
              </a:solidFill>
            </a:endParaRPr>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4800" dirty="0" smtClean="0">
              <a:solidFill>
                <a:srgbClr val="FFFF00"/>
              </a:solidFill>
            </a:endParaRPr>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4800" dirty="0" smtClean="0">
                <a:solidFill>
                  <a:srgbClr val="FFFF00"/>
                </a:solidFill>
              </a:rPr>
              <a:t>Tipski element: TEKST</a:t>
            </a:r>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4800" dirty="0" smtClean="0"/>
              <a:t>Prebacite tipski element “TEKST” na Vaš poster i locirajte ga da biste dodali novi tekst u poglavlje</a:t>
            </a:r>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4800" dirty="0" smtClean="0"/>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4800" dirty="0" smtClean="0"/>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4800" dirty="0" smtClean="0">
              <a:solidFill>
                <a:srgbClr val="FFFF00"/>
              </a:solidFill>
            </a:endParaRPr>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4800" dirty="0" smtClean="0">
              <a:solidFill>
                <a:srgbClr val="FFFF00"/>
              </a:solidFill>
            </a:endParaRPr>
          </a:p>
          <a:p>
            <a:pPr marL="0" marR="0" lvl="0" indent="0" algn="l" defTabSz="4298410" rtl="0" eaLnBrk="1" fontAlgn="auto" latinLnBrk="0" hangingPunct="1">
              <a:lnSpc>
                <a:spcPct val="100000"/>
              </a:lnSpc>
              <a:spcBef>
                <a:spcPts val="0"/>
              </a:spcBef>
              <a:spcAft>
                <a:spcPts val="0"/>
              </a:spcAft>
              <a:buClrTx/>
              <a:buSzTx/>
              <a:buFontTx/>
              <a:buNone/>
              <a:tabLst/>
              <a:defRPr/>
            </a:pPr>
            <a:endParaRPr lang="sr-Latn-CS" sz="4800" dirty="0" smtClean="0">
              <a:solidFill>
                <a:srgbClr val="FFFF00"/>
              </a:solidFill>
            </a:endParaRPr>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4800" dirty="0" smtClean="0">
                <a:solidFill>
                  <a:srgbClr val="FFFF00"/>
                </a:solidFill>
              </a:rPr>
              <a:t>Tipski element: SLIKA</a:t>
            </a:r>
          </a:p>
          <a:p>
            <a:pPr marL="0" marR="0" lvl="0" indent="0" algn="l" defTabSz="4298410" rtl="0" eaLnBrk="1" fontAlgn="auto" latinLnBrk="0" hangingPunct="1">
              <a:lnSpc>
                <a:spcPct val="100000"/>
              </a:lnSpc>
              <a:spcBef>
                <a:spcPts val="0"/>
              </a:spcBef>
              <a:spcAft>
                <a:spcPts val="0"/>
              </a:spcAft>
              <a:buClrTx/>
              <a:buSzTx/>
              <a:buFontTx/>
              <a:buNone/>
              <a:tabLst/>
              <a:defRPr/>
            </a:pPr>
            <a:r>
              <a:rPr lang="sr-Latn-CS" sz="4800" dirty="0" smtClean="0"/>
              <a:t>Prebacite tipski element “SLIKA” na Vaš poster i podesite veličinu da biste dodali sliku na poster.</a:t>
            </a:r>
          </a:p>
          <a:p>
            <a:pPr algn="ctr"/>
            <a:endParaRPr lang="en-US" sz="4700" b="1" dirty="0">
              <a:latin typeface="Trebuchet MS" pitchFamily="34" charset="0"/>
            </a:endParaRPr>
          </a:p>
        </p:txBody>
      </p:sp>
      <p:sp>
        <p:nvSpPr>
          <p:cNvPr id="23" name="Rectangle 22"/>
          <p:cNvSpPr/>
          <p:nvPr/>
        </p:nvSpPr>
        <p:spPr>
          <a:xfrm>
            <a:off x="-14525925" y="30369020"/>
            <a:ext cx="14283175" cy="1010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9551" tIns="44774" rIns="89551" bIns="44774" rtlCol="0" anchor="ctr"/>
          <a:lstStyle/>
          <a:p>
            <a:pPr algn="ctr"/>
            <a:endParaRPr lang="en-US" dirty="0"/>
          </a:p>
        </p:txBody>
      </p:sp>
      <p:cxnSp>
        <p:nvCxnSpPr>
          <p:cNvPr id="45" name="Straight Connector 44"/>
          <p:cNvCxnSpPr/>
          <p:nvPr/>
        </p:nvCxnSpPr>
        <p:spPr>
          <a:xfrm>
            <a:off x="-14559544" y="15361143"/>
            <a:ext cx="14358599" cy="434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0874679" y="28856769"/>
            <a:ext cx="6932595" cy="1010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9551" tIns="44774" rIns="89551" bIns="44774" rtlCol="0" anchor="ctr"/>
          <a:lstStyle/>
          <a:p>
            <a:pPr algn="ctr"/>
            <a:endParaRPr lang="en-US" dirty="0"/>
          </a:p>
        </p:txBody>
      </p:sp>
      <p:sp>
        <p:nvSpPr>
          <p:cNvPr id="30" name="Rectangle 29"/>
          <p:cNvSpPr/>
          <p:nvPr/>
        </p:nvSpPr>
        <p:spPr>
          <a:xfrm>
            <a:off x="30503482" y="0"/>
            <a:ext cx="14397271" cy="42803763"/>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79102" tIns="358200" rIns="179102" bIns="179102" rtlCol="0" anchor="t" anchorCtr="0"/>
          <a:lstStyle/>
          <a:p>
            <a:pPr algn="ctr"/>
            <a:r>
              <a:rPr lang="sr-Latn-CS" sz="5200" b="1" dirty="0" smtClean="0">
                <a:solidFill>
                  <a:schemeClr val="bg1"/>
                </a:solidFill>
                <a:latin typeface="Trebuchet MS" pitchFamily="34" charset="0"/>
              </a:rPr>
              <a:t>KRATKA</a:t>
            </a:r>
            <a:r>
              <a:rPr lang="sr-Latn-CS" sz="5200" b="1" baseline="0" dirty="0" smtClean="0">
                <a:solidFill>
                  <a:schemeClr val="bg1"/>
                </a:solidFill>
                <a:latin typeface="Trebuchet MS" pitchFamily="34" charset="0"/>
              </a:rPr>
              <a:t> OBJAŠNJENJA</a:t>
            </a:r>
            <a:endParaRPr lang="en-US" sz="5200" b="1" dirty="0" smtClean="0">
              <a:solidFill>
                <a:schemeClr val="bg1"/>
              </a:solidFill>
              <a:latin typeface="Trebuchet MS" pitchFamily="34" charset="0"/>
            </a:endParaRPr>
          </a:p>
          <a:p>
            <a:pPr algn="ctr"/>
            <a:r>
              <a:rPr lang="en-US" sz="5200" b="1" dirty="0" smtClean="0">
                <a:solidFill>
                  <a:srgbClr val="FFFF00"/>
                </a:solidFill>
                <a:latin typeface="Trebuchet MS" pitchFamily="34" charset="0"/>
              </a:rPr>
              <a:t>(</a:t>
            </a:r>
            <a:r>
              <a:rPr lang="sr-Latn-CS" sz="5200" b="1" baseline="0" dirty="0" smtClean="0">
                <a:solidFill>
                  <a:srgbClr val="FFFF00"/>
                </a:solidFill>
                <a:latin typeface="Trebuchet MS" pitchFamily="34" charset="0"/>
              </a:rPr>
              <a:t> </a:t>
            </a:r>
            <a:r>
              <a:rPr lang="en-US" sz="5200" b="1" dirty="0" smtClean="0">
                <a:solidFill>
                  <a:srgbClr val="FFFF00"/>
                </a:solidFill>
                <a:latin typeface="Trebuchet MS" pitchFamily="34" charset="0"/>
              </a:rPr>
              <a:t>-</a:t>
            </a:r>
            <a:r>
              <a:rPr lang="sr-Latn-CS" sz="5200" b="1" dirty="0" smtClean="0">
                <a:solidFill>
                  <a:srgbClr val="FFFF00"/>
                </a:solidFill>
                <a:latin typeface="Trebuchet MS" pitchFamily="34" charset="0"/>
              </a:rPr>
              <a:t> OVAJ DEO POSTERA SE NEĆE ŠTAMPATI </a:t>
            </a:r>
            <a:r>
              <a:rPr lang="en-US" sz="5200" b="1" dirty="0" smtClean="0">
                <a:solidFill>
                  <a:srgbClr val="FFFF00"/>
                </a:solidFill>
                <a:latin typeface="Trebuchet MS" pitchFamily="34" charset="0"/>
              </a:rPr>
              <a:t>-</a:t>
            </a:r>
            <a:r>
              <a:rPr lang="sr-Latn-CS" sz="5200" b="1" dirty="0" smtClean="0">
                <a:solidFill>
                  <a:srgbClr val="FFFF00"/>
                </a:solidFill>
                <a:latin typeface="Trebuchet MS" pitchFamily="34" charset="0"/>
              </a:rPr>
              <a:t> </a:t>
            </a:r>
            <a:r>
              <a:rPr lang="en-US" sz="5200" b="1" dirty="0" smtClean="0">
                <a:solidFill>
                  <a:srgbClr val="FFFF00"/>
                </a:solidFill>
                <a:latin typeface="Trebuchet MS" pitchFamily="34" charset="0"/>
              </a:rPr>
              <a:t>)</a:t>
            </a:r>
          </a:p>
          <a:p>
            <a:pPr algn="ctr"/>
            <a:endParaRPr lang="en-US" sz="4300" b="1" dirty="0" smtClean="0">
              <a:latin typeface="Trebuchet MS" pitchFamily="34" charset="0"/>
            </a:endParaRPr>
          </a:p>
          <a:p>
            <a:pPr defTabSz="3070147"/>
            <a:r>
              <a:rPr lang="sr-Latn-CS" sz="4300" dirty="0" smtClean="0">
                <a:latin typeface="Trebuchet MS" pitchFamily="34" charset="0"/>
              </a:rPr>
              <a:t>Priprema</a:t>
            </a:r>
            <a:r>
              <a:rPr lang="sr-Latn-CS" sz="4300" baseline="0" dirty="0" smtClean="0">
                <a:latin typeface="Trebuchet MS" pitchFamily="34" charset="0"/>
              </a:rPr>
              <a:t> postera na osnovu ovog</a:t>
            </a:r>
            <a:r>
              <a:rPr lang="sr-Latn-CS" sz="4300" dirty="0" smtClean="0">
                <a:latin typeface="Trebuchet MS" pitchFamily="34" charset="0"/>
              </a:rPr>
              <a:t> uzornog postera zahteva elementarna znanja i veštine u programu </a:t>
            </a:r>
            <a:r>
              <a:rPr lang="en-US" sz="4300" baseline="0" dirty="0" smtClean="0">
                <a:latin typeface="Trebuchet MS" pitchFamily="34" charset="0"/>
              </a:rPr>
              <a:t>PowerPoint (</a:t>
            </a:r>
            <a:r>
              <a:rPr lang="sr-Latn-CS" sz="4300" baseline="0" dirty="0" smtClean="0">
                <a:latin typeface="Trebuchet MS" pitchFamily="34" charset="0"/>
              </a:rPr>
              <a:t>verzija</a:t>
            </a:r>
            <a:r>
              <a:rPr lang="en-US" sz="4300" baseline="0" dirty="0" smtClean="0">
                <a:latin typeface="Trebuchet MS" pitchFamily="34" charset="0"/>
              </a:rPr>
              <a:t> 2007 </a:t>
            </a:r>
            <a:r>
              <a:rPr lang="sr-Latn-CS" sz="4300" baseline="0" dirty="0" smtClean="0">
                <a:latin typeface="Trebuchet MS" pitchFamily="34" charset="0"/>
              </a:rPr>
              <a:t>ili novija</a:t>
            </a:r>
            <a:r>
              <a:rPr lang="en-US" sz="4300" baseline="0" dirty="0" smtClean="0">
                <a:latin typeface="Trebuchet MS" pitchFamily="34" charset="0"/>
              </a:rPr>
              <a:t>). </a:t>
            </a:r>
            <a:r>
              <a:rPr lang="sr-Latn-CS" sz="4300" baseline="0" dirty="0" smtClean="0">
                <a:latin typeface="Trebuchet MS" pitchFamily="34" charset="0"/>
              </a:rPr>
              <a:t>U nastavku su data kratka objašnjenja u vezi ovog uzornog postera. Ukoliko koristitie stariju verziju </a:t>
            </a:r>
            <a:r>
              <a:rPr lang="en-US" sz="4300" baseline="0" dirty="0" smtClean="0">
                <a:latin typeface="Trebuchet MS" pitchFamily="34" charset="0"/>
              </a:rPr>
              <a:t>PowerPoint</a:t>
            </a:r>
            <a:r>
              <a:rPr lang="sr-Latn-CS" sz="4300" baseline="0" dirty="0" smtClean="0">
                <a:latin typeface="Trebuchet MS" pitchFamily="34" charset="0"/>
              </a:rPr>
              <a:t>-a neke funkcije ovog uzornog postera neće biti u funkciji</a:t>
            </a:r>
            <a:r>
              <a:rPr lang="en-US" sz="4300" baseline="0" dirty="0" smtClean="0">
                <a:latin typeface="Trebuchet MS" pitchFamily="34" charset="0"/>
              </a:rPr>
              <a:t>.</a:t>
            </a:r>
          </a:p>
          <a:p>
            <a:pPr defTabSz="3070147"/>
            <a:endParaRPr lang="en-US" sz="5200" b="1" dirty="0" smtClean="0">
              <a:solidFill>
                <a:srgbClr val="FFFF00"/>
              </a:solidFill>
              <a:latin typeface="Trebuchet MS" pitchFamily="34" charset="0"/>
            </a:endParaRPr>
          </a:p>
          <a:p>
            <a:pPr algn="ctr"/>
            <a:r>
              <a:rPr lang="sr-Latn-CS" sz="5200" b="1" dirty="0" smtClean="0">
                <a:solidFill>
                  <a:schemeClr val="bg1"/>
                </a:solidFill>
                <a:latin typeface="Trebuchet MS" pitchFamily="34" charset="0"/>
              </a:rPr>
              <a:t>Korišćenje uzornog postera</a:t>
            </a:r>
            <a:endParaRPr lang="en-US" sz="5200" b="1" baseline="0" dirty="0" smtClean="0">
              <a:solidFill>
                <a:schemeClr val="bg1"/>
              </a:solidFill>
              <a:latin typeface="Trebuchet MS" pitchFamily="34" charset="0"/>
            </a:endParaRPr>
          </a:p>
          <a:p>
            <a:pPr algn="ctr"/>
            <a:endParaRPr lang="en-US" sz="4300" b="1" dirty="0" smtClean="0">
              <a:solidFill>
                <a:srgbClr val="FFFF00"/>
              </a:solidFill>
              <a:latin typeface="Trebuchet MS" pitchFamily="34" charset="0"/>
            </a:endParaRPr>
          </a:p>
          <a:p>
            <a:pPr marL="0" marR="0" indent="0" algn="l" defTabSz="3070147" rtl="0" eaLnBrk="1" fontAlgn="auto" latinLnBrk="0" hangingPunct="1">
              <a:lnSpc>
                <a:spcPct val="100000"/>
              </a:lnSpc>
              <a:spcBef>
                <a:spcPts val="0"/>
              </a:spcBef>
              <a:spcAft>
                <a:spcPts val="0"/>
              </a:spcAft>
              <a:buClrTx/>
              <a:buSzTx/>
              <a:buFontTx/>
              <a:buNone/>
              <a:tabLst/>
              <a:defRPr/>
            </a:pPr>
            <a:r>
              <a:rPr lang="sr-Latn-CS" sz="4300" b="1" dirty="0" smtClean="0">
                <a:solidFill>
                  <a:srgbClr val="FFFF00"/>
                </a:solidFill>
                <a:latin typeface="Trebuchet MS" pitchFamily="34" charset="0"/>
              </a:rPr>
              <a:t>Provera kvaliteta</a:t>
            </a:r>
            <a:r>
              <a:rPr lang="sr-Latn-CS" sz="4300" b="1" baseline="0" dirty="0" smtClean="0">
                <a:solidFill>
                  <a:srgbClr val="FFFF00"/>
                </a:solidFill>
                <a:latin typeface="Trebuchet MS" pitchFamily="34" charset="0"/>
              </a:rPr>
              <a:t> dijagrama i slika</a:t>
            </a:r>
            <a:endParaRPr lang="en-US" sz="4300" b="1" dirty="0" smtClean="0">
              <a:solidFill>
                <a:srgbClr val="FFFF00"/>
              </a:solidFill>
              <a:latin typeface="Trebuchet MS" pitchFamily="34" charset="0"/>
            </a:endParaRPr>
          </a:p>
          <a:p>
            <a:pPr defTabSz="3070147"/>
            <a:r>
              <a:rPr lang="sr-Latn-CS" sz="4300" dirty="0" smtClean="0">
                <a:latin typeface="Trebuchet MS" pitchFamily="34" charset="0"/>
              </a:rPr>
              <a:t>Idite na meni</a:t>
            </a:r>
            <a:r>
              <a:rPr lang="en-US" sz="4300" dirty="0" smtClean="0">
                <a:latin typeface="Trebuchet MS" pitchFamily="34" charset="0"/>
              </a:rPr>
              <a:t> </a:t>
            </a:r>
            <a:r>
              <a:rPr lang="en-US" sz="4300" baseline="0" dirty="0" smtClean="0">
                <a:latin typeface="Trebuchet MS" pitchFamily="34" charset="0"/>
              </a:rPr>
              <a:t>VIEW </a:t>
            </a:r>
            <a:r>
              <a:rPr lang="sr-Latn-CS" sz="4300" baseline="0" dirty="0" smtClean="0">
                <a:latin typeface="Trebuchet MS" pitchFamily="34" charset="0"/>
              </a:rPr>
              <a:t>i u opciji</a:t>
            </a:r>
            <a:r>
              <a:rPr lang="en-US" sz="4300" baseline="0" dirty="0" smtClean="0">
                <a:latin typeface="Trebuchet MS" pitchFamily="34" charset="0"/>
              </a:rPr>
              <a:t> ZOOM </a:t>
            </a:r>
            <a:r>
              <a:rPr lang="sr-Latn-CS" sz="4300" baseline="0" dirty="0" smtClean="0">
                <a:latin typeface="Trebuchet MS" pitchFamily="34" charset="0"/>
              </a:rPr>
              <a:t>izaberite uveličanje prikaza postera</a:t>
            </a:r>
            <a:r>
              <a:rPr lang="en-US" sz="4300" baseline="0" dirty="0" smtClean="0">
                <a:latin typeface="Trebuchet MS" pitchFamily="34" charset="0"/>
              </a:rPr>
              <a:t>. </a:t>
            </a:r>
            <a:r>
              <a:rPr lang="sr-Latn-CS" sz="4300" baseline="0" dirty="0" smtClean="0">
                <a:latin typeface="Trebuchet MS" pitchFamily="34" charset="0"/>
              </a:rPr>
              <a:t>Ovaj uzorni poster je u veličini 100% (1:1) konačnog izgleda postera za štampu.</a:t>
            </a:r>
            <a:r>
              <a:rPr lang="en-US" sz="4300" baseline="0" dirty="0" smtClean="0">
                <a:latin typeface="Trebuchet MS" pitchFamily="34" charset="0"/>
              </a:rPr>
              <a:t> </a:t>
            </a:r>
            <a:r>
              <a:rPr lang="sr-Latn-CS" sz="4300" baseline="0" dirty="0" smtClean="0">
                <a:latin typeface="Trebuchet MS" pitchFamily="34" charset="0"/>
              </a:rPr>
              <a:t>Sav tekst i slike će biti štampani u 100% veličini</a:t>
            </a:r>
            <a:r>
              <a:rPr lang="en-US" sz="4300" baseline="0" dirty="0" smtClean="0">
                <a:latin typeface="Trebuchet MS" pitchFamily="34" charset="0"/>
              </a:rPr>
              <a:t>. </a:t>
            </a:r>
            <a:r>
              <a:rPr lang="sr-Latn-CS" sz="4300" baseline="0" dirty="0" smtClean="0">
                <a:latin typeface="Trebuchet MS" pitchFamily="34" charset="0"/>
              </a:rPr>
              <a:t>Da bi ste proverili kako će poster izgledati odštampan, postavite  </a:t>
            </a:r>
            <a:r>
              <a:rPr lang="en-US" sz="4300" baseline="0" dirty="0" smtClean="0">
                <a:latin typeface="Trebuchet MS" pitchFamily="34" charset="0"/>
              </a:rPr>
              <a:t>zoom </a:t>
            </a:r>
            <a:r>
              <a:rPr lang="sr-Latn-CS" sz="4300" baseline="0" dirty="0" smtClean="0">
                <a:latin typeface="Trebuchet MS" pitchFamily="34" charset="0"/>
              </a:rPr>
              <a:t>na</a:t>
            </a:r>
            <a:r>
              <a:rPr lang="en-US" sz="4300" baseline="0" dirty="0" smtClean="0">
                <a:latin typeface="Trebuchet MS" pitchFamily="34" charset="0"/>
              </a:rPr>
              <a:t> 100% </a:t>
            </a:r>
            <a:r>
              <a:rPr lang="sr-Latn-CS" sz="4300" baseline="0" dirty="0" smtClean="0">
                <a:latin typeface="Trebuchet MS" pitchFamily="34" charset="0"/>
              </a:rPr>
              <a:t>i porocenite kvalitet svih elemenata postera pre samog štampanja</a:t>
            </a:r>
            <a:r>
              <a:rPr lang="en-US" sz="4300" baseline="0" dirty="0" smtClean="0">
                <a:latin typeface="Trebuchet MS" pitchFamily="34" charset="0"/>
              </a:rPr>
              <a:t>.</a:t>
            </a:r>
            <a:br>
              <a:rPr lang="en-US" sz="4300" baseline="0" dirty="0" smtClean="0">
                <a:latin typeface="Trebuchet MS" pitchFamily="34" charset="0"/>
              </a:rPr>
            </a:br>
            <a:endParaRPr lang="en-US" sz="4300" baseline="0" dirty="0" smtClean="0">
              <a:latin typeface="Trebuchet MS" pitchFamily="34" charset="0"/>
            </a:endParaRPr>
          </a:p>
          <a:p>
            <a:pPr defTabSz="3070147"/>
            <a:r>
              <a:rPr lang="sr-Latn-CS" sz="4300" b="1" dirty="0" smtClean="0">
                <a:solidFill>
                  <a:srgbClr val="FFFF00"/>
                </a:solidFill>
                <a:latin typeface="Trebuchet MS" pitchFamily="34" charset="0"/>
              </a:rPr>
              <a:t>Korišćenje</a:t>
            </a:r>
            <a:r>
              <a:rPr lang="sr-Latn-CS" sz="4300" b="1" baseline="0" dirty="0" smtClean="0">
                <a:solidFill>
                  <a:srgbClr val="FFFF00"/>
                </a:solidFill>
                <a:latin typeface="Trebuchet MS" pitchFamily="34" charset="0"/>
              </a:rPr>
              <a:t> tipskih elemenata postera</a:t>
            </a:r>
            <a:endParaRPr lang="en-US" sz="4300" b="1" dirty="0" smtClean="0">
              <a:solidFill>
                <a:srgbClr val="FFFF00"/>
              </a:solidFill>
              <a:latin typeface="Trebuchet MS" pitchFamily="34" charset="0"/>
            </a:endParaRPr>
          </a:p>
          <a:p>
            <a:pPr defTabSz="3070147"/>
            <a:r>
              <a:rPr lang="sr-Latn-CS" sz="4300" baseline="0" dirty="0" smtClean="0">
                <a:latin typeface="Trebuchet MS" pitchFamily="34" charset="0"/>
              </a:rPr>
              <a:t>Da biste dodali tekst na ovaj uzorni poster koristite tipski element “TEXT” sa leve strane, postavite ga na poster i upišite tekst ili ga kopirajte iz drugog dokumenta.</a:t>
            </a:r>
            <a:r>
              <a:rPr lang="en-US" sz="4300" baseline="0" dirty="0" smtClean="0">
                <a:latin typeface="Trebuchet MS" pitchFamily="34" charset="0"/>
              </a:rPr>
              <a:t> </a:t>
            </a:r>
            <a:r>
              <a:rPr lang="sr-Latn-CS" sz="4300" baseline="0" dirty="0" smtClean="0">
                <a:latin typeface="Trebuchet MS" pitchFamily="34" charset="0"/>
              </a:rPr>
              <a:t> Da biste pomerili tipski element kliknite na njega jednom da biste ga selektovali, a zatim ga prevucite na željenu poziciju na posteru, gde možete da podesite i veličinu ovog objekta.</a:t>
            </a:r>
            <a:endParaRPr lang="en-US" sz="4300" baseline="0" dirty="0" smtClean="0">
              <a:latin typeface="Trebuchet MS" pitchFamily="34" charset="0"/>
            </a:endParaRPr>
          </a:p>
          <a:p>
            <a:pPr defTabSz="3070147"/>
            <a:endParaRPr lang="en-US" sz="4300" b="1" baseline="0" dirty="0" smtClean="0">
              <a:solidFill>
                <a:srgbClr val="FFFF00"/>
              </a:solidFill>
              <a:latin typeface="Trebuchet MS" pitchFamily="34" charset="0"/>
            </a:endParaRPr>
          </a:p>
          <a:p>
            <a:pPr defTabSz="3070147"/>
            <a:r>
              <a:rPr lang="sr-Latn-CS" sz="4300" b="1" baseline="0" dirty="0" smtClean="0">
                <a:solidFill>
                  <a:srgbClr val="FFFF00"/>
                </a:solidFill>
                <a:latin typeface="Trebuchet MS" pitchFamily="34" charset="0"/>
              </a:rPr>
              <a:t>Promena forme postera</a:t>
            </a:r>
            <a:endParaRPr lang="en-US" sz="4300" b="1" baseline="0" dirty="0" smtClean="0">
              <a:solidFill>
                <a:srgbClr val="FFFF00"/>
              </a:solidFill>
              <a:latin typeface="Trebuchet MS" pitchFamily="34" charset="0"/>
            </a:endParaRPr>
          </a:p>
          <a:p>
            <a:pPr defTabSz="3070147"/>
            <a:r>
              <a:rPr lang="sr-Latn-CS" sz="4300" dirty="0" smtClean="0">
                <a:latin typeface="Trebuchet MS" pitchFamily="34" charset="0"/>
              </a:rPr>
              <a:t>Ovaj uzorni poster ima dve opcije za formu postera,</a:t>
            </a:r>
            <a:r>
              <a:rPr lang="sr-Latn-CS" sz="4300" baseline="0" dirty="0" smtClean="0">
                <a:latin typeface="Trebuchet MS" pitchFamily="34" charset="0"/>
              </a:rPr>
              <a:t> one su fiksne i molimo da ih se pridržavate prilikom izrade postera za TAKTONS konferenciju.</a:t>
            </a:r>
            <a:endParaRPr lang="en-US" sz="4300" baseline="0" dirty="0" smtClean="0">
              <a:latin typeface="Trebuchet MS" pitchFamily="34" charset="0"/>
            </a:endParaRPr>
          </a:p>
          <a:p>
            <a:pPr defTabSz="3070147"/>
            <a:r>
              <a:rPr lang="sr-Latn-CS" sz="4300" baseline="0" dirty="0" smtClean="0">
                <a:latin typeface="Trebuchet MS" pitchFamily="34" charset="0"/>
              </a:rPr>
              <a:t>Izbor forme se vrši ili iz padajućeg menija (ili ribona) izborom HOME, LAYOUT, ili desnim klikom izborom opcije LAYOUT.</a:t>
            </a:r>
            <a:endParaRPr lang="en-US" sz="4300" baseline="0" dirty="0" smtClean="0">
              <a:latin typeface="Trebuchet MS" pitchFamily="34" charset="0"/>
            </a:endParaRPr>
          </a:p>
          <a:p>
            <a:pPr marL="0" marR="0" indent="0" algn="l" defTabSz="3070147" rtl="0" eaLnBrk="1" fontAlgn="auto" latinLnBrk="0" hangingPunct="1">
              <a:lnSpc>
                <a:spcPct val="100000"/>
              </a:lnSpc>
              <a:spcBef>
                <a:spcPts val="0"/>
              </a:spcBef>
              <a:spcAft>
                <a:spcPts val="0"/>
              </a:spcAft>
              <a:buClrTx/>
              <a:buSzTx/>
              <a:buFontTx/>
              <a:buNone/>
              <a:tabLst/>
              <a:defRPr/>
            </a:pPr>
            <a:endParaRPr lang="en-US" sz="4300" baseline="0" dirty="0" smtClean="0">
              <a:latin typeface="Trebuchet MS" pitchFamily="34" charset="0"/>
            </a:endParaRPr>
          </a:p>
          <a:p>
            <a:pPr defTabSz="3070147"/>
            <a:r>
              <a:rPr lang="sr-Latn-CS" sz="4300" b="1" baseline="0" dirty="0" smtClean="0">
                <a:solidFill>
                  <a:srgbClr val="FFFF00"/>
                </a:solidFill>
                <a:latin typeface="Trebuchet MS" pitchFamily="34" charset="0"/>
              </a:rPr>
              <a:t>Importovanje teksta, slika, dijagrama i tabela</a:t>
            </a:r>
            <a:endParaRPr lang="en-US" sz="4300" b="1" baseline="0" dirty="0" smtClean="0">
              <a:solidFill>
                <a:srgbClr val="FFFF00"/>
              </a:solidFill>
              <a:latin typeface="Trebuchet MS" pitchFamily="34" charset="0"/>
            </a:endParaRPr>
          </a:p>
          <a:p>
            <a:pPr defTabSz="3070147"/>
            <a:r>
              <a:rPr lang="en-US" sz="4300" b="1" u="sng" baseline="0" dirty="0" smtClean="0">
                <a:latin typeface="Trebuchet MS" pitchFamily="34" charset="0"/>
              </a:rPr>
              <a:t>TE</a:t>
            </a:r>
            <a:r>
              <a:rPr lang="sr-Latn-CS" sz="4300" b="1" u="sng" baseline="0" dirty="0" smtClean="0">
                <a:latin typeface="Trebuchet MS" pitchFamily="34" charset="0"/>
              </a:rPr>
              <a:t>KS</a:t>
            </a:r>
            <a:r>
              <a:rPr lang="en-US" sz="4300" b="1" u="sng" baseline="0" dirty="0" smtClean="0">
                <a:latin typeface="Trebuchet MS" pitchFamily="34" charset="0"/>
              </a:rPr>
              <a:t>T: </a:t>
            </a:r>
            <a:r>
              <a:rPr lang="sr-Latn-CS" sz="4300" b="0" u="none" baseline="0" dirty="0" smtClean="0">
                <a:latin typeface="Trebuchet MS" pitchFamily="34" charset="0"/>
              </a:rPr>
              <a:t>Opcijom “paste</a:t>
            </a:r>
            <a:r>
              <a:rPr lang="sr-Latn-CS" sz="4300" baseline="0" dirty="0" smtClean="0">
                <a:latin typeface="Trebuchet MS" pitchFamily="34" charset="0"/>
              </a:rPr>
              <a:t>” ili ispisivanjem</a:t>
            </a:r>
            <a:r>
              <a:rPr lang="en-US" sz="4300" baseline="0" dirty="0" smtClean="0">
                <a:latin typeface="Trebuchet MS" pitchFamily="34" charset="0"/>
              </a:rPr>
              <a:t> </a:t>
            </a:r>
            <a:r>
              <a:rPr lang="sr-Latn-CS" sz="4300" baseline="0" dirty="0" smtClean="0">
                <a:latin typeface="Trebuchet MS" pitchFamily="34" charset="0"/>
              </a:rPr>
              <a:t>unesite tekst u tipski element “TEKST” sa leve strane radnog ekrana postera, koji zatim možete prebaciti na poster i pomeriti na željenu poziciju. Ista procedura se odnosi i na nove naslove poglavlja</a:t>
            </a:r>
            <a:r>
              <a:rPr lang="en-US" sz="4300" baseline="0" dirty="0" smtClean="0">
                <a:latin typeface="Trebuchet MS" pitchFamily="34" charset="0"/>
              </a:rPr>
              <a:t>.</a:t>
            </a:r>
          </a:p>
          <a:p>
            <a:pPr defTabSz="3070147"/>
            <a:r>
              <a:rPr lang="sr-Latn-CS" sz="4300" b="1" u="sng" baseline="0" dirty="0" smtClean="0">
                <a:latin typeface="Trebuchet MS" pitchFamily="34" charset="0"/>
              </a:rPr>
              <a:t>SLIKE, DIJAGRAMI</a:t>
            </a:r>
            <a:r>
              <a:rPr lang="en-US" sz="4300" b="1" u="sng" baseline="0" dirty="0" smtClean="0">
                <a:latin typeface="Trebuchet MS" pitchFamily="34" charset="0"/>
              </a:rPr>
              <a:t>: </a:t>
            </a:r>
            <a:r>
              <a:rPr lang="sr-Latn-CS" sz="4300" b="0" u="none" baseline="0" dirty="0" smtClean="0">
                <a:latin typeface="Trebuchet MS" pitchFamily="34" charset="0"/>
              </a:rPr>
              <a:t>Ubacite tipski element “SLIKA” sa leve strane radnoig ekrana postera, podesite veličinu, a zatim insertujte sliku ili dijagram</a:t>
            </a:r>
            <a:r>
              <a:rPr lang="en-US" sz="4300" baseline="0" dirty="0" smtClean="0">
                <a:latin typeface="Trebuchet MS" pitchFamily="34" charset="0"/>
              </a:rPr>
              <a:t>.</a:t>
            </a:r>
          </a:p>
          <a:p>
            <a:pPr defTabSz="3070147"/>
            <a:r>
              <a:rPr lang="en-US" sz="4300" b="1" u="sng" baseline="0" dirty="0" smtClean="0">
                <a:latin typeface="Trebuchet MS" pitchFamily="34" charset="0"/>
              </a:rPr>
              <a:t>TAB</a:t>
            </a:r>
            <a:r>
              <a:rPr lang="sr-Latn-CS" sz="4300" b="1" u="sng" baseline="0" dirty="0" smtClean="0">
                <a:latin typeface="Trebuchet MS" pitchFamily="34" charset="0"/>
              </a:rPr>
              <a:t>E</a:t>
            </a:r>
            <a:r>
              <a:rPr lang="en-US" sz="4300" b="1" u="sng" baseline="0" dirty="0" smtClean="0">
                <a:latin typeface="Trebuchet MS" pitchFamily="34" charset="0"/>
              </a:rPr>
              <a:t>LE: </a:t>
            </a:r>
            <a:r>
              <a:rPr lang="sr-Latn-CS" sz="4300" b="0" u="none" baseline="0" dirty="0" smtClean="0">
                <a:latin typeface="Trebuchet MS" pitchFamily="34" charset="0"/>
              </a:rPr>
              <a:t>Možere kopirati tabelu iz spoljnjeg dokumenta u ovaj uzorni poster</a:t>
            </a:r>
            <a:r>
              <a:rPr lang="en-US" sz="4300" baseline="0" dirty="0" smtClean="0">
                <a:latin typeface="Trebuchet MS" pitchFamily="34" charset="0"/>
              </a:rPr>
              <a:t>. </a:t>
            </a:r>
            <a:r>
              <a:rPr lang="sr-Latn-CS" sz="4300" baseline="0" dirty="0" smtClean="0">
                <a:latin typeface="Trebuchet MS" pitchFamily="34" charset="0"/>
              </a:rPr>
              <a:t>Da biste podesili izgled tabele u tekst polju, desnim klikom na tabelu odaberite opciju “</a:t>
            </a:r>
            <a:r>
              <a:rPr lang="en-US" sz="4300" baseline="0" dirty="0" smtClean="0">
                <a:latin typeface="Trebuchet MS" pitchFamily="34" charset="0"/>
              </a:rPr>
              <a:t>FORMAT SHAPE</a:t>
            </a:r>
            <a:r>
              <a:rPr lang="sr-Latn-CS" sz="4300" baseline="0" dirty="0" smtClean="0">
                <a:latin typeface="Trebuchet MS" pitchFamily="34" charset="0"/>
              </a:rPr>
              <a:t>”, zatim kliknite na opciju</a:t>
            </a:r>
            <a:r>
              <a:rPr lang="en-US" sz="4300" baseline="0" dirty="0" smtClean="0">
                <a:latin typeface="Trebuchet MS" pitchFamily="34" charset="0"/>
              </a:rPr>
              <a:t> </a:t>
            </a:r>
            <a:r>
              <a:rPr lang="sr-Latn-CS" sz="4300" baseline="0" dirty="0" smtClean="0">
                <a:latin typeface="Trebuchet MS" pitchFamily="34" charset="0"/>
              </a:rPr>
              <a:t>“</a:t>
            </a:r>
            <a:r>
              <a:rPr lang="en-US" sz="4300" baseline="0" dirty="0" smtClean="0">
                <a:latin typeface="Trebuchet MS" pitchFamily="34" charset="0"/>
              </a:rPr>
              <a:t>TEXT BOX</a:t>
            </a:r>
            <a:r>
              <a:rPr lang="sr-Latn-CS" sz="4300" baseline="0" dirty="0" smtClean="0">
                <a:latin typeface="Trebuchet MS" pitchFamily="34" charset="0"/>
              </a:rPr>
              <a:t>” i izmenite “</a:t>
            </a:r>
            <a:r>
              <a:rPr lang="en-US" sz="4300" baseline="0" dirty="0" smtClean="0">
                <a:latin typeface="Trebuchet MS" pitchFamily="34" charset="0"/>
              </a:rPr>
              <a:t>INTERNAL MARGIN</a:t>
            </a:r>
            <a:r>
              <a:rPr lang="sr-Latn-CS" sz="4300" baseline="0" dirty="0" smtClean="0">
                <a:latin typeface="Trebuchet MS" pitchFamily="34" charset="0"/>
              </a:rPr>
              <a:t>”</a:t>
            </a:r>
            <a:r>
              <a:rPr lang="en-US" sz="4300" baseline="0" dirty="0" smtClean="0">
                <a:latin typeface="Trebuchet MS" pitchFamily="34" charset="0"/>
              </a:rPr>
              <a:t> </a:t>
            </a:r>
            <a:r>
              <a:rPr lang="sr-Latn-CS" sz="4300" baseline="0" dirty="0" smtClean="0">
                <a:latin typeface="Trebuchet MS" pitchFamily="34" charset="0"/>
              </a:rPr>
              <a:t>vrednost na </a:t>
            </a:r>
            <a:r>
              <a:rPr lang="en-US" sz="4300" baseline="0" dirty="0" smtClean="0">
                <a:latin typeface="Trebuchet MS" pitchFamily="34" charset="0"/>
              </a:rPr>
              <a:t>0.25</a:t>
            </a:r>
          </a:p>
          <a:p>
            <a:pPr defTabSz="3070147"/>
            <a:endParaRPr lang="en-US" sz="4300" baseline="0" dirty="0" smtClean="0">
              <a:latin typeface="Trebuchet MS" pitchFamily="34" charset="0"/>
            </a:endParaRPr>
          </a:p>
          <a:p>
            <a:pPr defTabSz="3070147"/>
            <a:r>
              <a:rPr lang="sr-Latn-CS" sz="4300" b="1" baseline="0" dirty="0" smtClean="0">
                <a:solidFill>
                  <a:srgbClr val="FFFF00"/>
                </a:solidFill>
                <a:latin typeface="Trebuchet MS" pitchFamily="34" charset="0"/>
              </a:rPr>
              <a:t>Izmena šeme boja</a:t>
            </a:r>
            <a:endParaRPr lang="en-US" sz="4300" b="1" baseline="0" dirty="0" smtClean="0">
              <a:solidFill>
                <a:srgbClr val="FFFF00"/>
              </a:solidFill>
              <a:latin typeface="Trebuchet MS" pitchFamily="34" charset="0"/>
            </a:endParaRPr>
          </a:p>
          <a:p>
            <a:pPr defTabSz="3070147"/>
            <a:r>
              <a:rPr lang="sr-Latn-CS" sz="4300" baseline="0" dirty="0" smtClean="0">
                <a:latin typeface="Trebuchet MS" pitchFamily="34" charset="0"/>
              </a:rPr>
              <a:t>Da biste izmenili šemu boja, odaberite</a:t>
            </a:r>
            <a:r>
              <a:rPr lang="en-US" sz="4300" baseline="0" dirty="0" smtClean="0">
                <a:latin typeface="Trebuchet MS" pitchFamily="34" charset="0"/>
              </a:rPr>
              <a:t> “Design” </a:t>
            </a:r>
            <a:r>
              <a:rPr lang="sr-Latn-CS" sz="4300" baseline="0" dirty="0" smtClean="0">
                <a:latin typeface="Trebuchet MS" pitchFamily="34" charset="0"/>
              </a:rPr>
              <a:t>opciju iz menija ili ribona, zatim kliknite na</a:t>
            </a:r>
            <a:r>
              <a:rPr lang="en-US" sz="4300" baseline="0" dirty="0" smtClean="0">
                <a:latin typeface="Trebuchet MS" pitchFamily="34" charset="0"/>
              </a:rPr>
              <a:t> “Colors”</a:t>
            </a:r>
            <a:r>
              <a:rPr lang="sr-Latn-CS" sz="4300" baseline="0" dirty="0" smtClean="0">
                <a:latin typeface="Trebuchet MS" pitchFamily="34" charset="0"/>
              </a:rPr>
              <a:t> i izaberite jednu od ponuđenih šema boja</a:t>
            </a:r>
            <a:r>
              <a:rPr lang="en-US" sz="4300" baseline="0" dirty="0" smtClean="0">
                <a:latin typeface="Trebuchet MS" pitchFamily="34" charset="0"/>
              </a:rPr>
              <a:t>.</a:t>
            </a:r>
            <a:endParaRPr lang="en-US" sz="4300" b="1" dirty="0" smtClean="0">
              <a:latin typeface="Trebuchet MS" pitchFamily="34" charset="0"/>
            </a:endParaRPr>
          </a:p>
          <a:p>
            <a:pPr algn="ctr"/>
            <a:endParaRPr lang="en-US" sz="4300" b="1" dirty="0">
              <a:latin typeface="Trebuchet MS" pitchFamily="34" charset="0"/>
            </a:endParaRPr>
          </a:p>
        </p:txBody>
      </p:sp>
      <p:cxnSp>
        <p:nvCxnSpPr>
          <p:cNvPr id="34" name="Straight Connector 33"/>
          <p:cNvCxnSpPr/>
          <p:nvPr/>
        </p:nvCxnSpPr>
        <p:spPr>
          <a:xfrm>
            <a:off x="30503482" y="39213420"/>
            <a:ext cx="14397271" cy="42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512344" y="6339240"/>
            <a:ext cx="14388407" cy="209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158"/>
          <p:cNvSpPr>
            <a:spLocks noGrp="1"/>
          </p:cNvSpPr>
          <p:nvPr>
            <p:ph type="title"/>
          </p:nvPr>
        </p:nvSpPr>
        <p:spPr>
          <a:xfrm>
            <a:off x="4092177" y="1870159"/>
            <a:ext cx="22079798" cy="1882573"/>
          </a:xfrm>
        </p:spPr>
        <p:txBody>
          <a:bodyPr/>
          <a:lstStyle/>
          <a:p>
            <a:pPr>
              <a:lnSpc>
                <a:spcPts val="8800"/>
              </a:lnSpc>
            </a:pPr>
            <a:r>
              <a:rPr lang="en-US" sz="7800" dirty="0" err="1"/>
              <a:t>Iskustva</a:t>
            </a:r>
            <a:r>
              <a:rPr lang="en-US" sz="7800" dirty="0"/>
              <a:t> </a:t>
            </a:r>
            <a:r>
              <a:rPr lang="en-US" sz="7800" dirty="0" err="1"/>
              <a:t>Vlade</a:t>
            </a:r>
            <a:r>
              <a:rPr lang="en-US" sz="7800" dirty="0"/>
              <a:t> AP </a:t>
            </a:r>
            <a:r>
              <a:rPr lang="en-US" sz="7800" dirty="0" err="1"/>
              <a:t>Vojvodine</a:t>
            </a:r>
            <a:r>
              <a:rPr lang="en-US" sz="7800" dirty="0"/>
              <a:t> </a:t>
            </a:r>
            <a:r>
              <a:rPr lang="en-US" sz="7800" dirty="0" err="1"/>
              <a:t>prilikom</a:t>
            </a:r>
            <a:r>
              <a:rPr lang="en-US" sz="7800" dirty="0"/>
              <a:t> </a:t>
            </a:r>
            <a:r>
              <a:rPr lang="en-US" sz="7800" dirty="0" err="1"/>
              <a:t>informaciono-tehničke</a:t>
            </a:r>
            <a:r>
              <a:rPr lang="en-US" sz="7800" dirty="0"/>
              <a:t> </a:t>
            </a:r>
            <a:r>
              <a:rPr lang="en-US" sz="7800" dirty="0" err="1"/>
              <a:t>podrške</a:t>
            </a:r>
            <a:r>
              <a:rPr lang="en-US" sz="7800" dirty="0"/>
              <a:t> </a:t>
            </a:r>
            <a:r>
              <a:rPr lang="en-US" sz="7800" dirty="0" err="1"/>
              <a:t>Samita</a:t>
            </a:r>
            <a:endParaRPr lang="sr-Latn-CS" sz="7800" dirty="0"/>
          </a:p>
        </p:txBody>
      </p:sp>
      <p:sp>
        <p:nvSpPr>
          <p:cNvPr id="231" name="Text Placeholder 230"/>
          <p:cNvSpPr>
            <a:spLocks noGrp="1"/>
          </p:cNvSpPr>
          <p:nvPr>
            <p:ph type="body" sz="quarter" idx="11"/>
          </p:nvPr>
        </p:nvSpPr>
        <p:spPr/>
        <p:txBody>
          <a:bodyPr/>
          <a:lstStyle/>
          <a:p>
            <a:r>
              <a:rPr lang="en-US" dirty="0" smtClean="0"/>
              <a:t>ABSTRACT</a:t>
            </a:r>
            <a:endParaRPr lang="sr-Latn-CS" dirty="0"/>
          </a:p>
        </p:txBody>
      </p:sp>
      <p:sp>
        <p:nvSpPr>
          <p:cNvPr id="232" name="Picture Placeholder 231"/>
          <p:cNvSpPr>
            <a:spLocks noGrp="1"/>
          </p:cNvSpPr>
          <p:nvPr>
            <p:ph type="pic" sz="quarter" idx="15"/>
          </p:nvPr>
        </p:nvSpPr>
        <p:spPr/>
      </p:sp>
      <p:sp>
        <p:nvSpPr>
          <p:cNvPr id="233" name="Picture Placeholder 232"/>
          <p:cNvSpPr>
            <a:spLocks noGrp="1"/>
          </p:cNvSpPr>
          <p:nvPr>
            <p:ph type="pic" sz="quarter" idx="18"/>
          </p:nvPr>
        </p:nvSpPr>
        <p:spPr>
          <a:xfrm>
            <a:off x="24488775" y="1737725"/>
            <a:ext cx="5155705" cy="3269732"/>
          </a:xfrm>
        </p:spPr>
      </p:sp>
      <p:sp>
        <p:nvSpPr>
          <p:cNvPr id="234" name="Text Placeholder 233"/>
          <p:cNvSpPr>
            <a:spLocks noGrp="1"/>
          </p:cNvSpPr>
          <p:nvPr>
            <p:ph type="body" sz="quarter" idx="20"/>
          </p:nvPr>
        </p:nvSpPr>
        <p:spPr>
          <a:xfrm>
            <a:off x="640345" y="16122223"/>
            <a:ext cx="14291358" cy="781015"/>
          </a:xfrm>
        </p:spPr>
        <p:txBody>
          <a:bodyPr/>
          <a:lstStyle/>
          <a:p>
            <a:r>
              <a:rPr lang="en-US" dirty="0" smtClean="0"/>
              <a:t>16</a:t>
            </a:r>
            <a:r>
              <a:rPr lang="en-US" dirty="0"/>
              <a:t>. </a:t>
            </a:r>
            <a:r>
              <a:rPr lang="en-US" dirty="0" err="1"/>
              <a:t>SAMIT</a:t>
            </a:r>
            <a:r>
              <a:rPr lang="en-US" dirty="0"/>
              <a:t> </a:t>
            </a:r>
            <a:r>
              <a:rPr lang="en-US" dirty="0" err="1"/>
              <a:t>ŠEFOVA</a:t>
            </a:r>
            <a:r>
              <a:rPr lang="en-US" dirty="0"/>
              <a:t> </a:t>
            </a:r>
            <a:r>
              <a:rPr lang="en-US" dirty="0" err="1"/>
              <a:t>DRŽAVA</a:t>
            </a:r>
            <a:r>
              <a:rPr lang="en-US" dirty="0"/>
              <a:t> </a:t>
            </a:r>
            <a:r>
              <a:rPr lang="en-US" dirty="0" err="1"/>
              <a:t>CENTRALNE</a:t>
            </a:r>
            <a:r>
              <a:rPr lang="en-US" dirty="0"/>
              <a:t> </a:t>
            </a:r>
            <a:r>
              <a:rPr lang="en-US" dirty="0" err="1" smtClean="0"/>
              <a:t>EVROPE</a:t>
            </a:r>
            <a:endParaRPr lang="en-US" dirty="0"/>
          </a:p>
        </p:txBody>
      </p:sp>
      <p:sp>
        <p:nvSpPr>
          <p:cNvPr id="235" name="Text Placeholder 234"/>
          <p:cNvSpPr>
            <a:spLocks noGrp="1"/>
          </p:cNvSpPr>
          <p:nvPr>
            <p:ph type="body" sz="quarter" idx="25"/>
          </p:nvPr>
        </p:nvSpPr>
        <p:spPr>
          <a:xfrm>
            <a:off x="15353328" y="36614566"/>
            <a:ext cx="14292000" cy="800265"/>
          </a:xfrm>
        </p:spPr>
        <p:txBody>
          <a:bodyPr/>
          <a:lstStyle/>
          <a:p>
            <a:r>
              <a:rPr lang="sr-Latn-RS" dirty="0" smtClean="0"/>
              <a:t>ZAKLJUČCI</a:t>
            </a:r>
            <a:endParaRPr lang="sr-Latn-CS" dirty="0"/>
          </a:p>
        </p:txBody>
      </p:sp>
      <p:sp>
        <p:nvSpPr>
          <p:cNvPr id="236" name="Text Placeholder 235"/>
          <p:cNvSpPr>
            <a:spLocks noGrp="1"/>
          </p:cNvSpPr>
          <p:nvPr>
            <p:ph type="body" sz="quarter" idx="29"/>
          </p:nvPr>
        </p:nvSpPr>
        <p:spPr>
          <a:xfrm>
            <a:off x="15364403" y="40012681"/>
            <a:ext cx="14292000" cy="800265"/>
          </a:xfrm>
        </p:spPr>
        <p:txBody>
          <a:bodyPr/>
          <a:lstStyle/>
          <a:p>
            <a:r>
              <a:rPr lang="en-US" dirty="0" err="1" smtClean="0"/>
              <a:t>KONTAKT</a:t>
            </a:r>
            <a:endParaRPr lang="sr-Latn-CS" dirty="0"/>
          </a:p>
        </p:txBody>
      </p:sp>
      <p:sp>
        <p:nvSpPr>
          <p:cNvPr id="237" name="Text Placeholder 236"/>
          <p:cNvSpPr>
            <a:spLocks noGrp="1"/>
          </p:cNvSpPr>
          <p:nvPr>
            <p:ph type="body" sz="quarter" idx="95"/>
          </p:nvPr>
        </p:nvSpPr>
        <p:spPr/>
        <p:txBody>
          <a:bodyPr/>
          <a:lstStyle/>
          <a:p>
            <a:endParaRPr lang="sr-Latn-CS"/>
          </a:p>
        </p:txBody>
      </p:sp>
      <p:sp>
        <p:nvSpPr>
          <p:cNvPr id="238" name="Picture Placeholder 237"/>
          <p:cNvSpPr>
            <a:spLocks noGrp="1"/>
          </p:cNvSpPr>
          <p:nvPr>
            <p:ph type="pic" sz="quarter" idx="135"/>
          </p:nvPr>
        </p:nvSpPr>
        <p:spPr/>
      </p:sp>
      <p:sp>
        <p:nvSpPr>
          <p:cNvPr id="239" name="Text Placeholder 238"/>
          <p:cNvSpPr>
            <a:spLocks noGrp="1"/>
          </p:cNvSpPr>
          <p:nvPr>
            <p:ph type="body" sz="quarter" idx="149"/>
          </p:nvPr>
        </p:nvSpPr>
        <p:spPr>
          <a:xfrm>
            <a:off x="645336" y="35022186"/>
            <a:ext cx="14292000" cy="781015"/>
          </a:xfrm>
        </p:spPr>
        <p:txBody>
          <a:bodyPr/>
          <a:lstStyle/>
          <a:p>
            <a:r>
              <a:rPr lang="en-US" dirty="0" err="1"/>
              <a:t>Informaciono</a:t>
            </a:r>
            <a:r>
              <a:rPr lang="en-US" dirty="0"/>
              <a:t> </a:t>
            </a:r>
            <a:r>
              <a:rPr lang="en-US" dirty="0" err="1"/>
              <a:t>tehnička</a:t>
            </a:r>
            <a:r>
              <a:rPr lang="en-US" dirty="0"/>
              <a:t> </a:t>
            </a:r>
            <a:r>
              <a:rPr lang="en-US" dirty="0" err="1"/>
              <a:t>podrška</a:t>
            </a:r>
            <a:r>
              <a:rPr lang="en-US" dirty="0"/>
              <a:t> </a:t>
            </a:r>
            <a:r>
              <a:rPr lang="en-US" dirty="0" err="1"/>
              <a:t>za</a:t>
            </a:r>
            <a:r>
              <a:rPr lang="en-US" dirty="0"/>
              <a:t> </a:t>
            </a:r>
            <a:r>
              <a:rPr lang="en-US" dirty="0" err="1"/>
              <a:t>realizaciju</a:t>
            </a:r>
            <a:r>
              <a:rPr lang="en-US" dirty="0"/>
              <a:t> </a:t>
            </a:r>
            <a:r>
              <a:rPr lang="en-US" dirty="0" err="1" smtClean="0"/>
              <a:t>Samita</a:t>
            </a:r>
            <a:r>
              <a:rPr lang="en-US" dirty="0" smtClean="0"/>
              <a:t> 2009.</a:t>
            </a:r>
            <a:endParaRPr lang="sr-Latn-CS" dirty="0"/>
          </a:p>
        </p:txBody>
      </p:sp>
      <p:sp>
        <p:nvSpPr>
          <p:cNvPr id="240" name="Text Placeholder 239"/>
          <p:cNvSpPr>
            <a:spLocks noGrp="1"/>
          </p:cNvSpPr>
          <p:nvPr>
            <p:ph type="body" sz="quarter" idx="150"/>
          </p:nvPr>
        </p:nvSpPr>
        <p:spPr/>
        <p:txBody>
          <a:bodyPr/>
          <a:lstStyle/>
          <a:p>
            <a:r>
              <a:rPr lang="sr-Latn-RS" b="1" dirty="0">
                <a:latin typeface="Calibri" pitchFamily="34" charset="0"/>
              </a:rPr>
              <a:t>Dr Milan Paroški</a:t>
            </a:r>
            <a:r>
              <a:rPr lang="ru-RU" sz="4400" dirty="0">
                <a:latin typeface="Calibri" pitchFamily="34" charset="0"/>
              </a:rPr>
              <a:t>,</a:t>
            </a:r>
            <a:r>
              <a:rPr lang="sr-Latn-RS" b="1" dirty="0">
                <a:latin typeface="Calibri" pitchFamily="34" charset="0"/>
              </a:rPr>
              <a:t> </a:t>
            </a:r>
            <a:r>
              <a:rPr lang="sr-Latn-RS" sz="4400" dirty="0">
                <a:latin typeface="Calibri" pitchFamily="34" charset="0"/>
              </a:rPr>
              <a:t>dipl. inž. </a:t>
            </a:r>
            <a:r>
              <a:rPr lang="sr-Latn-RS" sz="4400" dirty="0" smtClean="0">
                <a:latin typeface="Calibri" pitchFamily="34" charset="0"/>
              </a:rPr>
              <a:t>el</a:t>
            </a:r>
            <a:r>
              <a:rPr lang="en-US" sz="4400" dirty="0" smtClean="0">
                <a:latin typeface="Calibri" pitchFamily="34" charset="0"/>
              </a:rPr>
              <a:t>, </a:t>
            </a:r>
            <a:r>
              <a:rPr lang="sr-Latn-RS" dirty="0">
                <a:latin typeface="Calibri" pitchFamily="34" charset="0"/>
              </a:rPr>
              <a:t>pomoćnik direktora</a:t>
            </a:r>
            <a:endParaRPr lang="en-US" dirty="0">
              <a:latin typeface="Calibri" pitchFamily="34" charset="0"/>
            </a:endParaRPr>
          </a:p>
          <a:p>
            <a:endParaRPr lang="sr-Latn-CS" dirty="0"/>
          </a:p>
        </p:txBody>
      </p:sp>
      <p:sp>
        <p:nvSpPr>
          <p:cNvPr id="241" name="Text Placeholder 240"/>
          <p:cNvSpPr>
            <a:spLocks noGrp="1"/>
          </p:cNvSpPr>
          <p:nvPr>
            <p:ph type="body" sz="quarter" idx="158"/>
          </p:nvPr>
        </p:nvSpPr>
        <p:spPr/>
        <p:txBody>
          <a:bodyPr/>
          <a:lstStyle/>
          <a:p>
            <a:endParaRPr lang="sr-Latn-CS"/>
          </a:p>
        </p:txBody>
      </p:sp>
      <p:sp>
        <p:nvSpPr>
          <p:cNvPr id="242" name="Text Placeholder 241"/>
          <p:cNvSpPr>
            <a:spLocks noGrp="1"/>
          </p:cNvSpPr>
          <p:nvPr>
            <p:ph type="body" sz="quarter" idx="165"/>
          </p:nvPr>
        </p:nvSpPr>
        <p:spPr/>
        <p:txBody>
          <a:bodyPr/>
          <a:lstStyle/>
          <a:p>
            <a:endParaRPr lang="sr-Latn-CS"/>
          </a:p>
        </p:txBody>
      </p:sp>
      <p:sp>
        <p:nvSpPr>
          <p:cNvPr id="243" name="Picture Placeholder 242"/>
          <p:cNvSpPr>
            <a:spLocks noGrp="1"/>
          </p:cNvSpPr>
          <p:nvPr>
            <p:ph type="pic" sz="quarter" idx="184"/>
          </p:nvPr>
        </p:nvSpPr>
        <p:spPr/>
      </p:sp>
      <p:sp>
        <p:nvSpPr>
          <p:cNvPr id="244" name="Picture Placeholder 243"/>
          <p:cNvSpPr>
            <a:spLocks noGrp="1"/>
          </p:cNvSpPr>
          <p:nvPr>
            <p:ph type="pic" sz="quarter" idx="185"/>
          </p:nvPr>
        </p:nvSpPr>
        <p:spPr/>
      </p:sp>
      <p:sp>
        <p:nvSpPr>
          <p:cNvPr id="245" name="Picture Placeholder 244"/>
          <p:cNvSpPr>
            <a:spLocks noGrp="1"/>
          </p:cNvSpPr>
          <p:nvPr>
            <p:ph type="pic" sz="quarter" idx="186"/>
          </p:nvPr>
        </p:nvSpPr>
        <p:spPr/>
      </p:sp>
      <p:sp>
        <p:nvSpPr>
          <p:cNvPr id="246" name="Picture Placeholder 245"/>
          <p:cNvSpPr>
            <a:spLocks noGrp="1"/>
          </p:cNvSpPr>
          <p:nvPr>
            <p:ph type="pic" sz="quarter" idx="187"/>
          </p:nvPr>
        </p:nvSpPr>
        <p:spPr/>
      </p:sp>
      <p:sp>
        <p:nvSpPr>
          <p:cNvPr id="247" name="Picture Placeholder 246"/>
          <p:cNvSpPr>
            <a:spLocks noGrp="1"/>
          </p:cNvSpPr>
          <p:nvPr>
            <p:ph type="pic" sz="quarter" idx="188"/>
          </p:nvPr>
        </p:nvSpPr>
        <p:spPr/>
      </p:sp>
      <p:sp>
        <p:nvSpPr>
          <p:cNvPr id="248" name="Picture Placeholder 247"/>
          <p:cNvSpPr>
            <a:spLocks noGrp="1"/>
          </p:cNvSpPr>
          <p:nvPr>
            <p:ph type="pic" sz="quarter" idx="189"/>
          </p:nvPr>
        </p:nvSpPr>
        <p:spPr/>
      </p:sp>
      <p:sp>
        <p:nvSpPr>
          <p:cNvPr id="249" name="Picture Placeholder 248"/>
          <p:cNvSpPr>
            <a:spLocks noGrp="1"/>
          </p:cNvSpPr>
          <p:nvPr>
            <p:ph type="pic" sz="quarter" idx="190"/>
          </p:nvPr>
        </p:nvSpPr>
        <p:spPr/>
      </p:sp>
      <p:sp>
        <p:nvSpPr>
          <p:cNvPr id="250" name="Picture Placeholder 249"/>
          <p:cNvSpPr>
            <a:spLocks noGrp="1"/>
          </p:cNvSpPr>
          <p:nvPr>
            <p:ph type="pic" sz="quarter" idx="191"/>
          </p:nvPr>
        </p:nvSpPr>
        <p:spPr/>
      </p:sp>
      <p:sp>
        <p:nvSpPr>
          <p:cNvPr id="251" name="Picture Placeholder 250"/>
          <p:cNvSpPr>
            <a:spLocks noGrp="1"/>
          </p:cNvSpPr>
          <p:nvPr>
            <p:ph type="pic" sz="quarter" idx="192"/>
          </p:nvPr>
        </p:nvSpPr>
        <p:spPr/>
      </p:sp>
      <p:sp>
        <p:nvSpPr>
          <p:cNvPr id="252" name="Picture Placeholder 251"/>
          <p:cNvSpPr>
            <a:spLocks noGrp="1"/>
          </p:cNvSpPr>
          <p:nvPr>
            <p:ph type="pic" sz="quarter" idx="193"/>
          </p:nvPr>
        </p:nvSpPr>
        <p:spPr/>
      </p:sp>
      <p:sp>
        <p:nvSpPr>
          <p:cNvPr id="253" name="Picture Placeholder 252"/>
          <p:cNvSpPr>
            <a:spLocks noGrp="1"/>
          </p:cNvSpPr>
          <p:nvPr>
            <p:ph type="pic" sz="quarter" idx="194"/>
          </p:nvPr>
        </p:nvSpPr>
        <p:spPr/>
      </p:sp>
      <p:sp>
        <p:nvSpPr>
          <p:cNvPr id="254" name="Picture Placeholder 253"/>
          <p:cNvSpPr>
            <a:spLocks noGrp="1"/>
          </p:cNvSpPr>
          <p:nvPr>
            <p:ph type="pic" sz="quarter" idx="195"/>
          </p:nvPr>
        </p:nvSpPr>
        <p:spPr/>
      </p:sp>
      <p:sp>
        <p:nvSpPr>
          <p:cNvPr id="255" name="Picture Placeholder 254"/>
          <p:cNvSpPr>
            <a:spLocks noGrp="1"/>
          </p:cNvSpPr>
          <p:nvPr>
            <p:ph type="pic" sz="quarter" idx="196"/>
          </p:nvPr>
        </p:nvSpPr>
        <p:spPr/>
      </p:sp>
      <p:sp>
        <p:nvSpPr>
          <p:cNvPr id="256" name="Picture Placeholder 255"/>
          <p:cNvSpPr>
            <a:spLocks noGrp="1"/>
          </p:cNvSpPr>
          <p:nvPr>
            <p:ph type="pic" sz="quarter" idx="197"/>
          </p:nvPr>
        </p:nvSpPr>
        <p:spPr/>
      </p:sp>
      <p:sp>
        <p:nvSpPr>
          <p:cNvPr id="257" name="Picture Placeholder 256"/>
          <p:cNvSpPr>
            <a:spLocks noGrp="1"/>
          </p:cNvSpPr>
          <p:nvPr>
            <p:ph type="pic" sz="quarter" idx="198"/>
          </p:nvPr>
        </p:nvSpPr>
        <p:spPr/>
      </p:sp>
      <p:sp>
        <p:nvSpPr>
          <p:cNvPr id="263" name="Text Placeholder 262"/>
          <p:cNvSpPr>
            <a:spLocks noGrp="1"/>
          </p:cNvSpPr>
          <p:nvPr>
            <p:ph type="body" sz="quarter" idx="204"/>
          </p:nvPr>
        </p:nvSpPr>
        <p:spPr/>
        <p:txBody>
          <a:bodyPr/>
          <a:lstStyle/>
          <a:p>
            <a:endParaRPr lang="sr-Latn-CS"/>
          </a:p>
        </p:txBody>
      </p:sp>
      <p:sp>
        <p:nvSpPr>
          <p:cNvPr id="264" name="Text Placeholder 263"/>
          <p:cNvSpPr>
            <a:spLocks noGrp="1"/>
          </p:cNvSpPr>
          <p:nvPr>
            <p:ph type="body" sz="quarter" idx="205"/>
          </p:nvPr>
        </p:nvSpPr>
        <p:spPr/>
        <p:txBody>
          <a:bodyPr/>
          <a:lstStyle/>
          <a:p>
            <a:endParaRPr lang="sr-Latn-CS"/>
          </a:p>
        </p:txBody>
      </p:sp>
      <p:sp>
        <p:nvSpPr>
          <p:cNvPr id="265" name="Text Placeholder 264"/>
          <p:cNvSpPr>
            <a:spLocks noGrp="1"/>
          </p:cNvSpPr>
          <p:nvPr>
            <p:ph type="body" sz="quarter" idx="206"/>
          </p:nvPr>
        </p:nvSpPr>
        <p:spPr/>
        <p:txBody>
          <a:bodyPr/>
          <a:lstStyle/>
          <a:p>
            <a:endParaRPr lang="sr-Latn-CS"/>
          </a:p>
        </p:txBody>
      </p:sp>
      <p:sp>
        <p:nvSpPr>
          <p:cNvPr id="266" name="Text Placeholder 265"/>
          <p:cNvSpPr>
            <a:spLocks noGrp="1"/>
          </p:cNvSpPr>
          <p:nvPr>
            <p:ph type="body" sz="quarter" idx="207"/>
          </p:nvPr>
        </p:nvSpPr>
        <p:spPr/>
        <p:txBody>
          <a:bodyPr/>
          <a:lstStyle/>
          <a:p>
            <a:endParaRPr lang="sr-Latn-CS"/>
          </a:p>
        </p:txBody>
      </p:sp>
      <p:sp>
        <p:nvSpPr>
          <p:cNvPr id="267" name="Text Placeholder 266"/>
          <p:cNvSpPr>
            <a:spLocks noGrp="1"/>
          </p:cNvSpPr>
          <p:nvPr>
            <p:ph type="body" sz="quarter" idx="208"/>
          </p:nvPr>
        </p:nvSpPr>
        <p:spPr/>
        <p:txBody>
          <a:bodyPr/>
          <a:lstStyle/>
          <a:p>
            <a:endParaRPr lang="sr-Latn-CS"/>
          </a:p>
        </p:txBody>
      </p:sp>
      <p:sp>
        <p:nvSpPr>
          <p:cNvPr id="268" name="Text Placeholder 267"/>
          <p:cNvSpPr>
            <a:spLocks noGrp="1"/>
          </p:cNvSpPr>
          <p:nvPr>
            <p:ph type="body" sz="quarter" idx="209"/>
          </p:nvPr>
        </p:nvSpPr>
        <p:spPr/>
        <p:txBody>
          <a:bodyPr/>
          <a:lstStyle/>
          <a:p>
            <a:endParaRPr lang="sr-Latn-CS"/>
          </a:p>
        </p:txBody>
      </p:sp>
      <p:sp>
        <p:nvSpPr>
          <p:cNvPr id="269" name="Text Placeholder 268"/>
          <p:cNvSpPr>
            <a:spLocks noGrp="1"/>
          </p:cNvSpPr>
          <p:nvPr>
            <p:ph type="body" sz="quarter" idx="210"/>
          </p:nvPr>
        </p:nvSpPr>
        <p:spPr/>
        <p:txBody>
          <a:bodyPr/>
          <a:lstStyle/>
          <a:p>
            <a:endParaRPr lang="sr-Latn-CS"/>
          </a:p>
        </p:txBody>
      </p:sp>
      <p:sp>
        <p:nvSpPr>
          <p:cNvPr id="270" name="Text Placeholder 269"/>
          <p:cNvSpPr>
            <a:spLocks noGrp="1"/>
          </p:cNvSpPr>
          <p:nvPr>
            <p:ph type="body" sz="quarter" idx="211"/>
          </p:nvPr>
        </p:nvSpPr>
        <p:spPr/>
        <p:txBody>
          <a:bodyPr/>
          <a:lstStyle/>
          <a:p>
            <a:endParaRPr lang="sr-Latn-CS"/>
          </a:p>
        </p:txBody>
      </p:sp>
      <p:sp>
        <p:nvSpPr>
          <p:cNvPr id="271" name="Text Placeholder 270"/>
          <p:cNvSpPr>
            <a:spLocks noGrp="1"/>
          </p:cNvSpPr>
          <p:nvPr>
            <p:ph type="body" sz="quarter" idx="212"/>
          </p:nvPr>
        </p:nvSpPr>
        <p:spPr/>
        <p:txBody>
          <a:bodyPr/>
          <a:lstStyle/>
          <a:p>
            <a:endParaRPr lang="sr-Latn-CS"/>
          </a:p>
        </p:txBody>
      </p:sp>
      <p:sp>
        <p:nvSpPr>
          <p:cNvPr id="272" name="Text Placeholder 271"/>
          <p:cNvSpPr>
            <a:spLocks noGrp="1"/>
          </p:cNvSpPr>
          <p:nvPr>
            <p:ph type="body" sz="quarter" idx="213"/>
          </p:nvPr>
        </p:nvSpPr>
        <p:spPr/>
        <p:txBody>
          <a:bodyPr/>
          <a:lstStyle/>
          <a:p>
            <a:endParaRPr lang="sr-Latn-CS"/>
          </a:p>
        </p:txBody>
      </p:sp>
      <p:sp>
        <p:nvSpPr>
          <p:cNvPr id="273" name="Text Placeholder 272"/>
          <p:cNvSpPr>
            <a:spLocks noGrp="1"/>
          </p:cNvSpPr>
          <p:nvPr>
            <p:ph type="body" sz="quarter" idx="214"/>
          </p:nvPr>
        </p:nvSpPr>
        <p:spPr>
          <a:xfrm>
            <a:off x="652463" y="34230019"/>
            <a:ext cx="14292000" cy="759903"/>
          </a:xfrm>
        </p:spPr>
        <p:txBody>
          <a:bodyPr/>
          <a:lstStyle/>
          <a:p>
            <a:pPr algn="ctr"/>
            <a:r>
              <a:rPr lang="sr-Latn-CS" sz="2000" dirty="0"/>
              <a:t>B</a:t>
            </a:r>
            <a:r>
              <a:rPr lang="sr-Latn-CS" sz="2000" dirty="0" smtClean="0"/>
              <a:t>lok </a:t>
            </a:r>
            <a:r>
              <a:rPr lang="sr-Latn-CS" sz="2000" dirty="0"/>
              <a:t>šema sistema za elektronsko glasanje i audio/video sistem</a:t>
            </a:r>
          </a:p>
        </p:txBody>
      </p:sp>
      <p:sp>
        <p:nvSpPr>
          <p:cNvPr id="274" name="Text Placeholder 273"/>
          <p:cNvSpPr>
            <a:spLocks noGrp="1"/>
          </p:cNvSpPr>
          <p:nvPr>
            <p:ph type="body" sz="quarter" idx="215"/>
          </p:nvPr>
        </p:nvSpPr>
        <p:spPr>
          <a:xfrm>
            <a:off x="15348240" y="29222700"/>
            <a:ext cx="14292000" cy="7631316"/>
          </a:xfrm>
        </p:spPr>
        <p:txBody>
          <a:bodyPr/>
          <a:lstStyle/>
          <a:p>
            <a:pPr>
              <a:spcBef>
                <a:spcPts val="0"/>
              </a:spcBef>
              <a:tabLst>
                <a:tab pos="342900" algn="l"/>
              </a:tabLst>
            </a:pPr>
            <a:r>
              <a:rPr lang="vi-VN" sz="2000" dirty="0"/>
              <a:t>Tokom tehničke podrške realizacije ovog događaja pokazalo se sledeće:</a:t>
            </a:r>
          </a:p>
          <a:p>
            <a:pPr>
              <a:spcBef>
                <a:spcPts val="0"/>
              </a:spcBef>
              <a:tabLst>
                <a:tab pos="342900" algn="l"/>
              </a:tabLst>
            </a:pPr>
            <a:r>
              <a:rPr lang="en-US" sz="2000" dirty="0" smtClean="0"/>
              <a:t>-</a:t>
            </a:r>
            <a:r>
              <a:rPr lang="vi-VN" sz="2000" dirty="0"/>
              <a:t>	Mnogo protokolarnih izmena u toku pripreme događaja, koje se odražavaju na tehničku pripremu i podršku.</a:t>
            </a:r>
          </a:p>
          <a:p>
            <a:pPr>
              <a:spcBef>
                <a:spcPts val="0"/>
              </a:spcBef>
              <a:tabLst>
                <a:tab pos="342900" algn="l"/>
              </a:tabLst>
            </a:pPr>
            <a:r>
              <a:rPr lang="en-US" sz="2000" dirty="0" smtClean="0"/>
              <a:t>-</a:t>
            </a:r>
            <a:r>
              <a:rPr lang="vi-VN" sz="2000" dirty="0"/>
              <a:t>	Za iznajmljivanje opreme i usluga nije bilo dozvoljeno (po mišljenju Uprave za javne nabavke) sprovesti hitni postupak javne nabavke, što je dodatno usporilo aktivnosti.</a:t>
            </a:r>
          </a:p>
          <a:p>
            <a:pPr>
              <a:spcBef>
                <a:spcPts val="0"/>
              </a:spcBef>
              <a:tabLst>
                <a:tab pos="342900" algn="l"/>
              </a:tabLst>
            </a:pPr>
            <a:r>
              <a:rPr lang="en-US" sz="2000" dirty="0" smtClean="0"/>
              <a:t>-</a:t>
            </a:r>
            <a:r>
              <a:rPr lang="vi-VN" sz="2000" dirty="0"/>
              <a:t>	Završeni postupak javne nabavke je morao biti stopiran nakon promene lokacije Samita iz objekta Skupštine u objekat Vlade APV. Zatim se postupak javne nabavke morao ponoviti.</a:t>
            </a:r>
          </a:p>
          <a:p>
            <a:pPr>
              <a:spcBef>
                <a:spcPts val="0"/>
              </a:spcBef>
              <a:tabLst>
                <a:tab pos="342900" algn="l"/>
              </a:tabLst>
            </a:pPr>
            <a:r>
              <a:rPr lang="en-US" sz="2000" dirty="0" smtClean="0"/>
              <a:t>-</a:t>
            </a:r>
            <a:r>
              <a:rPr lang="vi-VN" sz="2000" dirty="0"/>
              <a:t>	Dešavanja u dva objekta (događaj u objektu Vlade, a novinari u objektu Skupštine APV) uslovilo je rešavanje niza dodatnih tehničkih zahteva.</a:t>
            </a:r>
          </a:p>
          <a:p>
            <a:pPr>
              <a:spcBef>
                <a:spcPts val="0"/>
              </a:spcBef>
              <a:tabLst>
                <a:tab pos="342900" algn="l"/>
              </a:tabLst>
            </a:pPr>
            <a:r>
              <a:rPr lang="en-US" sz="2000" dirty="0" smtClean="0"/>
              <a:t>-</a:t>
            </a:r>
            <a:r>
              <a:rPr lang="vi-VN" sz="2000" dirty="0"/>
              <a:t>	Objekti u Republici Srbiji nemaju tehničku podršku za boravak invalidnih lica. U objektima Skupštine i Vlade APV su napravljene rampe za ulazak/izlazak invalidnih lica, ali ne i toaleti. Čak je i broj hotela vrlo mali, koji omogućavaju boravak invalidnih lica. Ispostavilo se da je čak i protokolarni odnos prema invalidnim licima nepoznanica, što je uslovilo niz problema koje je trebalo rešavati.</a:t>
            </a:r>
          </a:p>
          <a:p>
            <a:pPr>
              <a:spcBef>
                <a:spcPts val="0"/>
              </a:spcBef>
              <a:tabLst>
                <a:tab pos="342900" algn="l"/>
              </a:tabLst>
            </a:pPr>
            <a:r>
              <a:rPr lang="en-US" sz="2000" dirty="0" smtClean="0"/>
              <a:t>-</a:t>
            </a:r>
            <a:r>
              <a:rPr lang="vi-VN" sz="2000" dirty="0"/>
              <a:t>	Kabine za </a:t>
            </a:r>
            <a:r>
              <a:rPr lang="vi-VN" sz="2000" dirty="0" smtClean="0"/>
              <a:t>prevodioce</a:t>
            </a:r>
            <a:r>
              <a:rPr lang="sr-Latn-RS" sz="2000" dirty="0" smtClean="0"/>
              <a:t> z</a:t>
            </a:r>
            <a:r>
              <a:rPr lang="vi-VN" sz="2000" dirty="0" smtClean="0"/>
              <a:t>adovoljavaju standarde</a:t>
            </a:r>
            <a:r>
              <a:rPr lang="vi-VN" sz="2000" dirty="0"/>
              <a:t>, </a:t>
            </a:r>
            <a:r>
              <a:rPr lang="sr-Latn-RS" sz="2000" dirty="0" smtClean="0"/>
              <a:t>ali </a:t>
            </a:r>
            <a:r>
              <a:rPr lang="vi-VN" sz="2000" dirty="0" smtClean="0"/>
              <a:t>su </a:t>
            </a:r>
            <a:r>
              <a:rPr lang="vi-VN" sz="2000" dirty="0"/>
              <a:t>vrlo male za </a:t>
            </a:r>
            <a:r>
              <a:rPr lang="sr-Latn-RS" sz="2000" dirty="0" smtClean="0"/>
              <a:t>više</a:t>
            </a:r>
            <a:r>
              <a:rPr lang="vi-VN" sz="2000" dirty="0" smtClean="0"/>
              <a:t>časovni </a:t>
            </a:r>
            <a:r>
              <a:rPr lang="vi-VN" sz="2000" dirty="0"/>
              <a:t>boravak dva prevodioca u </a:t>
            </a:r>
            <a:r>
              <a:rPr lang="sr-Latn-RS" sz="2000" dirty="0" smtClean="0"/>
              <a:t>istoj</a:t>
            </a:r>
            <a:r>
              <a:rPr lang="vi-VN" sz="2000" dirty="0" smtClean="0"/>
              <a:t> </a:t>
            </a:r>
            <a:r>
              <a:rPr lang="vi-VN" sz="2000" dirty="0"/>
              <a:t>kabini.</a:t>
            </a:r>
          </a:p>
          <a:p>
            <a:pPr>
              <a:spcBef>
                <a:spcPts val="0"/>
              </a:spcBef>
              <a:tabLst>
                <a:tab pos="342900" algn="l"/>
              </a:tabLst>
            </a:pPr>
            <a:r>
              <a:rPr lang="en-US" sz="2000" dirty="0" smtClean="0"/>
              <a:t>-</a:t>
            </a:r>
            <a:r>
              <a:rPr lang="vi-VN" sz="2000" dirty="0"/>
              <a:t>	Prostor hola je bilo potrebno prilagoditi nameni, a pošto u njemu nema nameštaja, bilo je potrebno doneti stolove i stolice odgovarajuće ambijentu i ne oštetiti ih u toku transporta.</a:t>
            </a:r>
          </a:p>
          <a:p>
            <a:pPr>
              <a:spcBef>
                <a:spcPts val="0"/>
              </a:spcBef>
              <a:tabLst>
                <a:tab pos="342900" algn="l"/>
              </a:tabLst>
            </a:pPr>
            <a:r>
              <a:rPr lang="en-US" sz="2000" dirty="0" smtClean="0"/>
              <a:t>-</a:t>
            </a:r>
            <a:r>
              <a:rPr lang="vi-VN" sz="2000" dirty="0"/>
              <a:t>	Vrlo je teško uspostaviti sinhronizaciju između potreba i želja organizatora i tehničkih mogućnosti.</a:t>
            </a:r>
          </a:p>
          <a:p>
            <a:pPr>
              <a:spcBef>
                <a:spcPts val="0"/>
              </a:spcBef>
              <a:tabLst>
                <a:tab pos="342900" algn="l"/>
              </a:tabLst>
            </a:pPr>
            <a:r>
              <a:rPr lang="en-US" sz="2000" dirty="0" smtClean="0"/>
              <a:t>-</a:t>
            </a:r>
            <a:r>
              <a:rPr lang="vi-VN" sz="2000" dirty="0"/>
              <a:t>	Neophodno je bilo organizovati više tehničkih proba, koje su počele desetak dana ranije u odnosu na sam događaj. Pošto cena zakupa opreme raste sa brojem dana zakupa, a u cilju funkcionalnog i namenskog trošenja budžetskih sredstava, oprema je iznajmljena samo za dva dana. To je rezultovalo realizacijom proba bez tehničke opreme, što je dodatno unosilo pometnju kod organizatora.</a:t>
            </a:r>
          </a:p>
          <a:p>
            <a:pPr>
              <a:spcBef>
                <a:spcPts val="0"/>
              </a:spcBef>
              <a:tabLst>
                <a:tab pos="342900" algn="l"/>
              </a:tabLst>
            </a:pPr>
            <a:r>
              <a:rPr lang="en-US" sz="2000" dirty="0" smtClean="0"/>
              <a:t>-</a:t>
            </a:r>
            <a:r>
              <a:rPr lang="vi-VN" sz="2000" dirty="0"/>
              <a:t>	Događaj je održan tokom radnog dana. Preko 1000 zaposlenih (iz pokrajinskih i republičkih organa) u objektima Skupštine i Vlade APV je radilo i sprovodilo svoje normalne poslovne aktivnosti tog dana, što je usložilo sistem bezbednosti i tehničke realizacije samog međunarodnog događaja.</a:t>
            </a:r>
          </a:p>
          <a:p>
            <a:pPr>
              <a:spcBef>
                <a:spcPts val="0"/>
              </a:spcBef>
              <a:tabLst>
                <a:tab pos="342900" algn="l"/>
              </a:tabLst>
            </a:pPr>
            <a:endParaRPr lang="sr-Latn-CS" sz="2000" dirty="0"/>
          </a:p>
        </p:txBody>
      </p:sp>
      <p:sp>
        <p:nvSpPr>
          <p:cNvPr id="275" name="Text Placeholder 274"/>
          <p:cNvSpPr>
            <a:spLocks noGrp="1"/>
          </p:cNvSpPr>
          <p:nvPr>
            <p:ph type="body" sz="quarter" idx="216"/>
          </p:nvPr>
        </p:nvSpPr>
        <p:spPr>
          <a:xfrm>
            <a:off x="15349593" y="18662805"/>
            <a:ext cx="14292000" cy="9874095"/>
          </a:xfrm>
        </p:spPr>
        <p:txBody>
          <a:bodyPr/>
          <a:lstStyle/>
          <a:p>
            <a:pPr algn="just">
              <a:spcBef>
                <a:spcPts val="0"/>
              </a:spcBef>
            </a:pPr>
            <a:r>
              <a:rPr lang="vi-VN" sz="2000" dirty="0"/>
              <a:t>U periodu od 01.07.2013. do 03.07.2013. godine u objektu Vlade AP Vojvodine, održan je Samit „4 motora Evrope”. Ovaj značajan događaj, koji je pored četiri Evropske regije (Baden-Virtemberg-Nemačka, Katalonija-Španija, Lombardija-Italija i RonAlp-Francuska), okupio i više regija iz susednih zemalja Mađaraske, Rumunije i Hrvatske, uz domaćina iz AP Vojvodine, održan je u glavnom holu objekta Vlade APV. </a:t>
            </a:r>
          </a:p>
          <a:p>
            <a:pPr algn="just">
              <a:spcBef>
                <a:spcPts val="0"/>
              </a:spcBef>
            </a:pPr>
            <a:r>
              <a:rPr lang="vi-VN" sz="2000" dirty="0"/>
              <a:t>Zbog zauzetosti velike sale Skupštine AP Vojvodine, događaj je premešten u hol objekta Vlade APV koji izuzetno zadovoljava estetski aspekt autentične arhitekture, ali tehnički nije pogodan iz više razloga:</a:t>
            </a:r>
          </a:p>
          <a:p>
            <a:pPr>
              <a:spcBef>
                <a:spcPts val="0"/>
              </a:spcBef>
              <a:tabLst>
                <a:tab pos="342900" algn="l"/>
              </a:tabLst>
            </a:pPr>
            <a:r>
              <a:rPr lang="en-US" sz="2000" dirty="0" smtClean="0"/>
              <a:t>-</a:t>
            </a:r>
            <a:r>
              <a:rPr lang="vi-VN" sz="2000" dirty="0"/>
              <a:t>	Hol je izuzetno akustičan – problem za ozvučenje</a:t>
            </a:r>
          </a:p>
          <a:p>
            <a:pPr>
              <a:spcBef>
                <a:spcPts val="0"/>
              </a:spcBef>
              <a:tabLst>
                <a:tab pos="342900" algn="l"/>
              </a:tabLst>
            </a:pPr>
            <a:r>
              <a:rPr lang="en-US" sz="2000" dirty="0" smtClean="0"/>
              <a:t>-</a:t>
            </a:r>
            <a:r>
              <a:rPr lang="vi-VN" sz="2000" dirty="0"/>
              <a:t>	Zapremina hola je izuzetno velika – problem hlađenja</a:t>
            </a:r>
          </a:p>
          <a:p>
            <a:pPr>
              <a:spcBef>
                <a:spcPts val="0"/>
              </a:spcBef>
              <a:tabLst>
                <a:tab pos="342900" algn="l"/>
              </a:tabLst>
            </a:pPr>
            <a:r>
              <a:rPr lang="en-US" sz="2000" dirty="0" smtClean="0"/>
              <a:t>-</a:t>
            </a:r>
            <a:r>
              <a:rPr lang="vi-VN" sz="2000" dirty="0"/>
              <a:t>	Velike su staklene površine – problem rasvete  i hlađenja</a:t>
            </a:r>
          </a:p>
          <a:p>
            <a:pPr>
              <a:spcBef>
                <a:spcPts val="0"/>
              </a:spcBef>
              <a:tabLst>
                <a:tab pos="342900" algn="l"/>
              </a:tabLst>
            </a:pPr>
            <a:r>
              <a:rPr lang="en-US" sz="2000" dirty="0" smtClean="0"/>
              <a:t>-</a:t>
            </a:r>
            <a:r>
              <a:rPr lang="vi-VN" sz="2000" dirty="0"/>
              <a:t>	Nema energetske ni telekomunikacione infrastrukture - potrebno obezbediti kompletan audio/video sistem i napajanje za njega</a:t>
            </a:r>
          </a:p>
          <a:p>
            <a:pPr>
              <a:spcBef>
                <a:spcPts val="0"/>
              </a:spcBef>
              <a:tabLst>
                <a:tab pos="342900" algn="l"/>
              </a:tabLst>
            </a:pPr>
            <a:r>
              <a:rPr lang="en-US" sz="2000" dirty="0" smtClean="0"/>
              <a:t>-</a:t>
            </a:r>
            <a:r>
              <a:rPr lang="vi-VN" sz="2000" dirty="0"/>
              <a:t>	Hol je u sredini objekta Vlade APV i fluktuacija ljudi u okolnim hodnicima i na galeriji je velika – potrebna dodatna bezbedonosna kontrola</a:t>
            </a:r>
          </a:p>
          <a:p>
            <a:pPr>
              <a:spcBef>
                <a:spcPts val="0"/>
              </a:spcBef>
              <a:tabLst>
                <a:tab pos="342900" algn="l"/>
              </a:tabLst>
            </a:pPr>
            <a:r>
              <a:rPr lang="vi-VN" sz="2000" dirty="0"/>
              <a:t>Nakon realizacije sistema za elektronsko glasanje, u velikoj sali Skupštine APV, postoji kompletna tehnička infastruktura za podršku ovakvih i sličnih događaja:</a:t>
            </a:r>
          </a:p>
          <a:p>
            <a:pPr>
              <a:spcBef>
                <a:spcPts val="0"/>
              </a:spcBef>
              <a:tabLst>
                <a:tab pos="342900" algn="l"/>
              </a:tabLst>
            </a:pPr>
            <a:r>
              <a:rPr lang="en-US" sz="2000" dirty="0" smtClean="0"/>
              <a:t>-</a:t>
            </a:r>
            <a:r>
              <a:rPr lang="vi-VN" sz="2000" dirty="0"/>
              <a:t>	Delegatske jedinice sa mikrofonima na predsedavajućem stolu</a:t>
            </a:r>
          </a:p>
          <a:p>
            <a:pPr>
              <a:spcBef>
                <a:spcPts val="0"/>
              </a:spcBef>
              <a:tabLst>
                <a:tab pos="342900" algn="l"/>
              </a:tabLst>
            </a:pPr>
            <a:r>
              <a:rPr lang="en-US" sz="2000" dirty="0" smtClean="0"/>
              <a:t>-</a:t>
            </a:r>
            <a:r>
              <a:rPr lang="vi-VN" sz="2000" dirty="0"/>
              <a:t>	10″ monitori na svim mestima na predsedavajućem stolu</a:t>
            </a:r>
          </a:p>
          <a:p>
            <a:pPr>
              <a:spcBef>
                <a:spcPts val="0"/>
              </a:spcBef>
              <a:tabLst>
                <a:tab pos="342900" algn="l"/>
              </a:tabLst>
            </a:pPr>
            <a:r>
              <a:rPr lang="en-US" sz="2000" dirty="0" smtClean="0"/>
              <a:t>-</a:t>
            </a:r>
            <a:r>
              <a:rPr lang="vi-VN" sz="2000" dirty="0"/>
              <a:t>	Dva velika plazma ekrana </a:t>
            </a:r>
          </a:p>
          <a:p>
            <a:pPr>
              <a:spcBef>
                <a:spcPts val="0"/>
              </a:spcBef>
              <a:tabLst>
                <a:tab pos="342900" algn="l"/>
              </a:tabLst>
            </a:pPr>
            <a:r>
              <a:rPr lang="en-US" sz="2000" dirty="0" smtClean="0"/>
              <a:t>-</a:t>
            </a:r>
            <a:r>
              <a:rPr lang="vi-VN" sz="2000" dirty="0"/>
              <a:t>	Fiksirani IR radijatori za prenos signala prevodioca do slušalica</a:t>
            </a:r>
          </a:p>
          <a:p>
            <a:pPr>
              <a:spcBef>
                <a:spcPts val="0"/>
              </a:spcBef>
              <a:tabLst>
                <a:tab pos="342900" algn="l"/>
              </a:tabLst>
            </a:pPr>
            <a:r>
              <a:rPr lang="en-US" sz="2000" dirty="0" smtClean="0"/>
              <a:t>-</a:t>
            </a:r>
            <a:r>
              <a:rPr lang="vi-VN" sz="2000" dirty="0"/>
              <a:t>	Slušalice sa 8 kanala</a:t>
            </a:r>
          </a:p>
          <a:p>
            <a:pPr>
              <a:spcBef>
                <a:spcPts val="0"/>
              </a:spcBef>
              <a:tabLst>
                <a:tab pos="342900" algn="l"/>
              </a:tabLst>
            </a:pPr>
            <a:r>
              <a:rPr lang="en-US" sz="2000" dirty="0" smtClean="0"/>
              <a:t>-</a:t>
            </a:r>
            <a:r>
              <a:rPr lang="vi-VN" sz="2000" dirty="0"/>
              <a:t>	5 potpuno opremljenih prevodilačkih kabina</a:t>
            </a:r>
          </a:p>
          <a:p>
            <a:pPr>
              <a:spcBef>
                <a:spcPts val="0"/>
              </a:spcBef>
              <a:tabLst>
                <a:tab pos="342900" algn="l"/>
              </a:tabLst>
            </a:pPr>
            <a:r>
              <a:rPr lang="en-US" sz="2000" dirty="0" smtClean="0"/>
              <a:t>-</a:t>
            </a:r>
            <a:r>
              <a:rPr lang="vi-VN" sz="2000" dirty="0"/>
              <a:t>	Mikrofoni na svim mestima u sali</a:t>
            </a:r>
          </a:p>
          <a:p>
            <a:pPr>
              <a:spcBef>
                <a:spcPts val="0"/>
              </a:spcBef>
              <a:tabLst>
                <a:tab pos="342900" algn="l"/>
              </a:tabLst>
            </a:pPr>
            <a:r>
              <a:rPr lang="en-US" sz="2000" dirty="0" smtClean="0"/>
              <a:t>-</a:t>
            </a:r>
            <a:r>
              <a:rPr lang="vi-VN" sz="2000" dirty="0"/>
              <a:t>	Zvučnici </a:t>
            </a:r>
          </a:p>
          <a:p>
            <a:pPr>
              <a:spcBef>
                <a:spcPts val="0"/>
              </a:spcBef>
              <a:tabLst>
                <a:tab pos="342900" algn="l"/>
              </a:tabLst>
            </a:pPr>
            <a:r>
              <a:rPr lang="en-US" sz="2000" dirty="0" smtClean="0"/>
              <a:t>-</a:t>
            </a:r>
            <a:r>
              <a:rPr lang="vi-VN" sz="2000" dirty="0"/>
              <a:t>	Distribucija signala za lokalno snimanje i potrebe javnih RTV prenosa. </a:t>
            </a:r>
          </a:p>
          <a:p>
            <a:pPr>
              <a:spcBef>
                <a:spcPts val="0"/>
              </a:spcBef>
              <a:tabLst>
                <a:tab pos="342900" algn="l"/>
              </a:tabLst>
            </a:pPr>
            <a:r>
              <a:rPr lang="en-US" sz="2000" dirty="0" smtClean="0"/>
              <a:t>-</a:t>
            </a:r>
            <a:r>
              <a:rPr lang="vi-VN" sz="2000" dirty="0"/>
              <a:t>	Uređaj za bežični pristup Internetu preko mobilnih telefona i laptopova.</a:t>
            </a:r>
          </a:p>
          <a:p>
            <a:pPr fontAlgn="base" hangingPunct="0"/>
            <a:r>
              <a:rPr lang="en-US" sz="2000" dirty="0" err="1"/>
              <a:t>Sva</a:t>
            </a:r>
            <a:r>
              <a:rPr lang="en-US" sz="2000" dirty="0"/>
              <a:t> </a:t>
            </a:r>
            <a:r>
              <a:rPr lang="en-US" sz="2000" dirty="0" err="1"/>
              <a:t>navedena</a:t>
            </a:r>
            <a:r>
              <a:rPr lang="en-US" sz="2000" dirty="0"/>
              <a:t> </a:t>
            </a:r>
            <a:r>
              <a:rPr lang="en-US" sz="2000" dirty="0" err="1"/>
              <a:t>tehnika</a:t>
            </a:r>
            <a:r>
              <a:rPr lang="en-US" sz="2000" dirty="0"/>
              <a:t> je </a:t>
            </a:r>
            <a:r>
              <a:rPr lang="en-US" sz="2000" dirty="0" err="1"/>
              <a:t>zbog</a:t>
            </a:r>
            <a:r>
              <a:rPr lang="en-US" sz="2000" dirty="0"/>
              <a:t> </a:t>
            </a:r>
            <a:r>
              <a:rPr lang="en-US" sz="2000" dirty="0" err="1"/>
              <a:t>izmeštanja</a:t>
            </a:r>
            <a:r>
              <a:rPr lang="en-US" sz="2000" dirty="0"/>
              <a:t> </a:t>
            </a:r>
            <a:r>
              <a:rPr lang="en-US" sz="2000" dirty="0" err="1"/>
              <a:t>događaja</a:t>
            </a:r>
            <a:r>
              <a:rPr lang="en-US" sz="2000" dirty="0"/>
              <a:t> u </a:t>
            </a:r>
            <a:r>
              <a:rPr lang="en-US" sz="2000" dirty="0" err="1"/>
              <a:t>drugi</a:t>
            </a:r>
            <a:r>
              <a:rPr lang="en-US" sz="2000" dirty="0"/>
              <a:t> </a:t>
            </a:r>
            <a:r>
              <a:rPr lang="en-US" sz="2000" dirty="0" err="1"/>
              <a:t>objekat</a:t>
            </a:r>
            <a:r>
              <a:rPr lang="en-US" sz="2000" dirty="0"/>
              <a:t> (</a:t>
            </a:r>
            <a:r>
              <a:rPr lang="en-US" sz="2000" dirty="0" err="1"/>
              <a:t>hol</a:t>
            </a:r>
            <a:r>
              <a:rPr lang="en-US" sz="2000" dirty="0"/>
              <a:t> </a:t>
            </a:r>
            <a:r>
              <a:rPr lang="en-US" sz="2000" dirty="0" err="1"/>
              <a:t>Vlade</a:t>
            </a:r>
            <a:r>
              <a:rPr lang="en-US" sz="2000" dirty="0"/>
              <a:t> </a:t>
            </a:r>
            <a:r>
              <a:rPr lang="en-US" sz="2000" dirty="0" err="1"/>
              <a:t>APV</a:t>
            </a:r>
            <a:r>
              <a:rPr lang="en-US" sz="2000" dirty="0"/>
              <a:t>) </a:t>
            </a:r>
            <a:r>
              <a:rPr lang="en-US" sz="2000" dirty="0" err="1"/>
              <a:t>morala</a:t>
            </a:r>
            <a:r>
              <a:rPr lang="en-US" sz="2000" dirty="0"/>
              <a:t> </a:t>
            </a:r>
            <a:r>
              <a:rPr lang="en-US" sz="2000" dirty="0" err="1"/>
              <a:t>delom</a:t>
            </a:r>
            <a:r>
              <a:rPr lang="en-US" sz="2000" dirty="0"/>
              <a:t> da se </a:t>
            </a:r>
            <a:r>
              <a:rPr lang="en-US" sz="2000" dirty="0" err="1"/>
              <a:t>premešta</a:t>
            </a:r>
            <a:r>
              <a:rPr lang="en-US" sz="2000" dirty="0"/>
              <a:t>, a </a:t>
            </a:r>
            <a:r>
              <a:rPr lang="en-US" sz="2000" dirty="0" err="1"/>
              <a:t>delom</a:t>
            </a:r>
            <a:r>
              <a:rPr lang="en-US" sz="2000" dirty="0"/>
              <a:t> </a:t>
            </a:r>
            <a:r>
              <a:rPr lang="en-US" sz="2000" dirty="0" err="1"/>
              <a:t>iznajmljuje</a:t>
            </a:r>
            <a:r>
              <a:rPr lang="en-US" sz="2000" dirty="0"/>
              <a:t>, </a:t>
            </a:r>
            <a:r>
              <a:rPr lang="en-US" sz="2000" dirty="0" err="1"/>
              <a:t>što</a:t>
            </a:r>
            <a:r>
              <a:rPr lang="en-US" sz="2000" dirty="0"/>
              <a:t> je </a:t>
            </a:r>
            <a:r>
              <a:rPr lang="en-US" sz="2000" dirty="0" err="1"/>
              <a:t>zahtevalo</a:t>
            </a:r>
            <a:r>
              <a:rPr lang="en-US" sz="2000" dirty="0"/>
              <a:t> </a:t>
            </a:r>
            <a:r>
              <a:rPr lang="en-US" sz="2000" dirty="0" err="1"/>
              <a:t>određena</a:t>
            </a:r>
            <a:r>
              <a:rPr lang="en-US" sz="2000" dirty="0"/>
              <a:t> </a:t>
            </a:r>
            <a:r>
              <a:rPr lang="en-US" sz="2000" dirty="0" err="1"/>
              <a:t>finansijska</a:t>
            </a:r>
            <a:r>
              <a:rPr lang="en-US" sz="2000" dirty="0"/>
              <a:t> </a:t>
            </a:r>
            <a:r>
              <a:rPr lang="en-US" sz="2000" dirty="0" err="1"/>
              <a:t>sredstva</a:t>
            </a:r>
            <a:r>
              <a:rPr lang="en-US" sz="2000" dirty="0"/>
              <a:t> i </a:t>
            </a:r>
            <a:r>
              <a:rPr lang="en-US" sz="2000" dirty="0" err="1"/>
              <a:t>niz</a:t>
            </a:r>
            <a:r>
              <a:rPr lang="en-US" sz="2000" dirty="0"/>
              <a:t> </a:t>
            </a:r>
            <a:r>
              <a:rPr lang="en-US" sz="2000" dirty="0" err="1"/>
              <a:t>dodatnih</a:t>
            </a:r>
            <a:r>
              <a:rPr lang="en-US" sz="2000" dirty="0"/>
              <a:t> </a:t>
            </a:r>
            <a:r>
              <a:rPr lang="en-US" sz="2000" dirty="0" err="1"/>
              <a:t>tehničkih</a:t>
            </a:r>
            <a:r>
              <a:rPr lang="en-US" sz="2000" dirty="0"/>
              <a:t> </a:t>
            </a:r>
            <a:r>
              <a:rPr lang="en-US" sz="2000" dirty="0" err="1"/>
              <a:t>aktivnosti</a:t>
            </a:r>
            <a:r>
              <a:rPr lang="en-US" sz="2000" dirty="0"/>
              <a:t> </a:t>
            </a:r>
            <a:r>
              <a:rPr lang="en-US" sz="2000" dirty="0" err="1"/>
              <a:t>na</a:t>
            </a:r>
            <a:r>
              <a:rPr lang="en-US" sz="2000" dirty="0"/>
              <a:t> </a:t>
            </a:r>
            <a:r>
              <a:rPr lang="en-US" sz="2000" dirty="0" err="1"/>
              <a:t>instalaciji</a:t>
            </a:r>
            <a:r>
              <a:rPr lang="en-US" sz="2000" dirty="0"/>
              <a:t>, </a:t>
            </a:r>
            <a:r>
              <a:rPr lang="en-US" sz="2000" dirty="0" err="1"/>
              <a:t>parametrizaciji</a:t>
            </a:r>
            <a:r>
              <a:rPr lang="en-US" sz="2000" dirty="0"/>
              <a:t> i </a:t>
            </a:r>
            <a:r>
              <a:rPr lang="en-US" sz="2000" dirty="0" err="1"/>
              <a:t>podešavanju</a:t>
            </a:r>
            <a:r>
              <a:rPr lang="en-US" sz="2000" dirty="0"/>
              <a:t> </a:t>
            </a:r>
            <a:r>
              <a:rPr lang="en-US" sz="2000" dirty="0" err="1"/>
              <a:t>celokupnog</a:t>
            </a:r>
            <a:r>
              <a:rPr lang="en-US" sz="2000" dirty="0"/>
              <a:t> </a:t>
            </a:r>
            <a:r>
              <a:rPr lang="en-US" sz="2000" dirty="0" err="1"/>
              <a:t>sistema</a:t>
            </a:r>
            <a:r>
              <a:rPr lang="en-US" sz="2000" dirty="0"/>
              <a:t>. </a:t>
            </a:r>
            <a:r>
              <a:rPr lang="en-US" sz="2000" dirty="0" err="1" smtClean="0"/>
              <a:t>Isporučilac</a:t>
            </a:r>
            <a:r>
              <a:rPr lang="en-US" sz="2000" dirty="0" smtClean="0"/>
              <a:t> </a:t>
            </a:r>
            <a:r>
              <a:rPr lang="en-US" sz="2000" dirty="0" err="1"/>
              <a:t>usluge</a:t>
            </a:r>
            <a:r>
              <a:rPr lang="en-US" sz="2000" dirty="0"/>
              <a:t> </a:t>
            </a:r>
            <a:r>
              <a:rPr lang="en-US" sz="2000" dirty="0" err="1"/>
              <a:t>iznajmljivanja</a:t>
            </a:r>
            <a:r>
              <a:rPr lang="en-US" sz="2000" dirty="0"/>
              <a:t> </a:t>
            </a:r>
            <a:r>
              <a:rPr lang="en-US" sz="2000" dirty="0" err="1"/>
              <a:t>opreme</a:t>
            </a:r>
            <a:r>
              <a:rPr lang="en-US" sz="2000" dirty="0"/>
              <a:t> je </a:t>
            </a:r>
            <a:r>
              <a:rPr lang="en-US" sz="2000" dirty="0" err="1"/>
              <a:t>izvršio</a:t>
            </a:r>
            <a:r>
              <a:rPr lang="en-US" sz="2000" dirty="0"/>
              <a:t> </a:t>
            </a:r>
            <a:r>
              <a:rPr lang="en-US" sz="2000" dirty="0" err="1"/>
              <a:t>montažu</a:t>
            </a:r>
            <a:r>
              <a:rPr lang="en-US" sz="2000" dirty="0"/>
              <a:t> i </a:t>
            </a:r>
            <a:r>
              <a:rPr lang="en-US" sz="2000" dirty="0" err="1"/>
              <a:t>funkcionalnu</a:t>
            </a:r>
            <a:r>
              <a:rPr lang="en-US" sz="2000" dirty="0"/>
              <a:t> </a:t>
            </a:r>
            <a:r>
              <a:rPr lang="en-US" sz="2000" dirty="0" err="1"/>
              <a:t>probu</a:t>
            </a:r>
            <a:r>
              <a:rPr lang="en-US" sz="2000" dirty="0"/>
              <a:t> </a:t>
            </a:r>
            <a:r>
              <a:rPr lang="en-US" sz="2000" dirty="0" err="1"/>
              <a:t>iznajmljene</a:t>
            </a:r>
            <a:r>
              <a:rPr lang="en-US" sz="2000" dirty="0"/>
              <a:t> </a:t>
            </a:r>
            <a:r>
              <a:rPr lang="en-US" sz="2000" dirty="0" err="1"/>
              <a:t>opreme</a:t>
            </a:r>
            <a:r>
              <a:rPr lang="en-US" sz="2000" dirty="0" smtClean="0"/>
              <a:t>.</a:t>
            </a:r>
            <a:r>
              <a:rPr lang="sr-Latn-RS" sz="2000" dirty="0" smtClean="0"/>
              <a:t> A</a:t>
            </a:r>
            <a:r>
              <a:rPr lang="en-US" sz="2000" dirty="0" err="1" smtClean="0"/>
              <a:t>kreditovani</a:t>
            </a:r>
            <a:r>
              <a:rPr lang="en-US" sz="2000" dirty="0" smtClean="0"/>
              <a:t> </a:t>
            </a:r>
            <a:r>
              <a:rPr lang="en-US" sz="2000" dirty="0" err="1"/>
              <a:t>novinari</a:t>
            </a:r>
            <a:r>
              <a:rPr lang="en-US" sz="2000" dirty="0"/>
              <a:t> </a:t>
            </a:r>
            <a:r>
              <a:rPr lang="en-US" sz="2000" dirty="0" err="1"/>
              <a:t>koji</a:t>
            </a:r>
            <a:r>
              <a:rPr lang="en-US" sz="2000" dirty="0"/>
              <a:t> prate </a:t>
            </a:r>
            <a:r>
              <a:rPr lang="en-US" sz="2000" dirty="0" err="1"/>
              <a:t>konferenciju</a:t>
            </a:r>
            <a:r>
              <a:rPr lang="en-US" sz="2000" dirty="0"/>
              <a:t> i </a:t>
            </a:r>
            <a:r>
              <a:rPr lang="en-US" sz="2000" dirty="0" err="1"/>
              <a:t>ostalo</a:t>
            </a:r>
            <a:r>
              <a:rPr lang="en-US" sz="2000" dirty="0"/>
              <a:t> </a:t>
            </a:r>
            <a:r>
              <a:rPr lang="en-US" sz="2000" dirty="0" err="1"/>
              <a:t>osoblje</a:t>
            </a:r>
            <a:r>
              <a:rPr lang="en-US" sz="2000" dirty="0"/>
              <a:t> </a:t>
            </a:r>
            <a:r>
              <a:rPr lang="en-US" sz="2000" dirty="0" err="1"/>
              <a:t>zaduženo</a:t>
            </a:r>
            <a:r>
              <a:rPr lang="en-US" sz="2000" dirty="0"/>
              <a:t> </a:t>
            </a:r>
            <a:r>
              <a:rPr lang="en-US" sz="2000" dirty="0" err="1"/>
              <a:t>za</a:t>
            </a:r>
            <a:r>
              <a:rPr lang="en-US" sz="2000" dirty="0"/>
              <a:t> </a:t>
            </a:r>
            <a:r>
              <a:rPr lang="en-US" sz="2000" dirty="0" err="1"/>
              <a:t>realizaciju</a:t>
            </a:r>
            <a:r>
              <a:rPr lang="en-US" sz="2000" dirty="0"/>
              <a:t> </a:t>
            </a:r>
            <a:r>
              <a:rPr lang="en-US" sz="2000" dirty="0" err="1"/>
              <a:t>konferencije</a:t>
            </a:r>
            <a:r>
              <a:rPr lang="en-US" sz="2000" dirty="0"/>
              <a:t> </a:t>
            </a:r>
            <a:r>
              <a:rPr lang="en-US" sz="2000" dirty="0" err="1"/>
              <a:t>bili</a:t>
            </a:r>
            <a:r>
              <a:rPr lang="en-US" sz="2000" dirty="0"/>
              <a:t> </a:t>
            </a:r>
            <a:r>
              <a:rPr lang="en-US" sz="2000" dirty="0" err="1"/>
              <a:t>su</a:t>
            </a:r>
            <a:r>
              <a:rPr lang="en-US" sz="2000" dirty="0"/>
              <a:t> </a:t>
            </a:r>
            <a:r>
              <a:rPr lang="en-US" sz="2000" dirty="0" err="1"/>
              <a:t>smešteni</a:t>
            </a:r>
            <a:r>
              <a:rPr lang="en-US" sz="2000" dirty="0"/>
              <a:t> u </a:t>
            </a:r>
            <a:r>
              <a:rPr lang="en-US" sz="2000" dirty="0" err="1"/>
              <a:t>Poslaničkom</a:t>
            </a:r>
            <a:r>
              <a:rPr lang="en-US" sz="2000" dirty="0"/>
              <a:t> </a:t>
            </a:r>
            <a:r>
              <a:rPr lang="en-US" sz="2000" dirty="0" err="1"/>
              <a:t>klubu</a:t>
            </a:r>
            <a:r>
              <a:rPr lang="en-US" sz="2000" dirty="0"/>
              <a:t> </a:t>
            </a:r>
            <a:r>
              <a:rPr lang="en-US" sz="2000" dirty="0" err="1"/>
              <a:t>Skupštine</a:t>
            </a:r>
            <a:r>
              <a:rPr lang="en-US" sz="2000" dirty="0"/>
              <a:t> </a:t>
            </a:r>
            <a:r>
              <a:rPr lang="en-US" sz="2000" dirty="0" err="1"/>
              <a:t>APV</a:t>
            </a:r>
            <a:r>
              <a:rPr lang="en-US" sz="2000" dirty="0"/>
              <a:t>, </a:t>
            </a:r>
            <a:r>
              <a:rPr lang="en-US" sz="2000" dirty="0" err="1"/>
              <a:t>gde</a:t>
            </a:r>
            <a:r>
              <a:rPr lang="en-US" sz="2000" dirty="0"/>
              <a:t> je </a:t>
            </a:r>
            <a:r>
              <a:rPr lang="en-US" sz="2000" dirty="0" err="1"/>
              <a:t>omogućen</a:t>
            </a:r>
            <a:r>
              <a:rPr lang="en-US" sz="2000" dirty="0"/>
              <a:t> </a:t>
            </a:r>
            <a:r>
              <a:rPr lang="en-US" sz="2000" dirty="0" err="1"/>
              <a:t>bežični</a:t>
            </a:r>
            <a:r>
              <a:rPr lang="en-US" sz="2000" dirty="0"/>
              <a:t> </a:t>
            </a:r>
            <a:r>
              <a:rPr lang="en-US" sz="2000" dirty="0" err="1"/>
              <a:t>pristup</a:t>
            </a:r>
            <a:r>
              <a:rPr lang="en-US" sz="2000" dirty="0"/>
              <a:t> </a:t>
            </a:r>
            <a:r>
              <a:rPr lang="en-US" sz="2000" dirty="0" err="1"/>
              <a:t>Internetu</a:t>
            </a:r>
            <a:r>
              <a:rPr lang="en-US" sz="2000" dirty="0"/>
              <a:t> i „</a:t>
            </a:r>
            <a:r>
              <a:rPr lang="en-US" sz="2000" dirty="0" err="1"/>
              <a:t>uživo</a:t>
            </a:r>
            <a:r>
              <a:rPr lang="en-US" sz="2000" dirty="0"/>
              <a:t>” Internet </a:t>
            </a:r>
            <a:r>
              <a:rPr lang="en-US" sz="2000" dirty="0" err="1"/>
              <a:t>prenos</a:t>
            </a:r>
            <a:r>
              <a:rPr lang="en-US" sz="2000" dirty="0"/>
              <a:t> </a:t>
            </a:r>
            <a:r>
              <a:rPr lang="en-US" sz="2000" dirty="0" err="1"/>
              <a:t>konferencije</a:t>
            </a:r>
            <a:r>
              <a:rPr lang="en-US" sz="2000" dirty="0"/>
              <a:t> </a:t>
            </a:r>
            <a:r>
              <a:rPr lang="en-US" sz="2000" dirty="0" err="1"/>
              <a:t>na</a:t>
            </a:r>
            <a:r>
              <a:rPr lang="en-US" sz="2000" dirty="0"/>
              <a:t> LCD TV </a:t>
            </a:r>
            <a:r>
              <a:rPr lang="en-US" sz="2000" dirty="0" err="1"/>
              <a:t>ekranima</a:t>
            </a:r>
            <a:r>
              <a:rPr lang="en-US" sz="2000" dirty="0"/>
              <a:t>.</a:t>
            </a:r>
            <a:endParaRPr lang="sr-Latn-CS" sz="2000" dirty="0"/>
          </a:p>
        </p:txBody>
      </p:sp>
      <p:sp>
        <p:nvSpPr>
          <p:cNvPr id="276" name="Text Placeholder 275"/>
          <p:cNvSpPr>
            <a:spLocks noGrp="1"/>
          </p:cNvSpPr>
          <p:nvPr>
            <p:ph type="body" sz="quarter" idx="217"/>
          </p:nvPr>
        </p:nvSpPr>
        <p:spPr>
          <a:xfrm>
            <a:off x="15349593" y="6679989"/>
            <a:ext cx="14292000" cy="5684328"/>
          </a:xfrm>
        </p:spPr>
        <p:txBody>
          <a:bodyPr/>
          <a:lstStyle/>
          <a:p>
            <a:pPr algn="just"/>
            <a:r>
              <a:rPr lang="vi-VN" sz="2000" dirty="0"/>
              <a:t>Tokom tehničke podrške realizacije ovog događaja pokazalo se sledeće:</a:t>
            </a:r>
          </a:p>
          <a:p>
            <a:pPr algn="just">
              <a:spcBef>
                <a:spcPts val="0"/>
              </a:spcBef>
              <a:tabLst>
                <a:tab pos="342900" algn="l"/>
              </a:tabLst>
            </a:pPr>
            <a:r>
              <a:rPr lang="en-US" sz="2000" dirty="0" smtClean="0"/>
              <a:t>-	</a:t>
            </a:r>
            <a:r>
              <a:rPr lang="vi-VN" sz="2000" dirty="0" smtClean="0"/>
              <a:t>Nosioci </a:t>
            </a:r>
            <a:r>
              <a:rPr lang="vi-VN" sz="2000" dirty="0"/>
              <a:t>protokolarnih aktivnosti su bili iz Kabineta predsednika Republike Srbije-Beograd, a sve aktivnosti, kao i javne nabavke, sprovođene su u Novom Sadu, što je nekad usporavalo realizaciju.</a:t>
            </a:r>
          </a:p>
          <a:p>
            <a:pPr algn="just">
              <a:spcBef>
                <a:spcPts val="0"/>
              </a:spcBef>
              <a:tabLst>
                <a:tab pos="342900" algn="l"/>
              </a:tabLst>
            </a:pPr>
            <a:r>
              <a:rPr lang="en-US" sz="2000" dirty="0" smtClean="0"/>
              <a:t>-</a:t>
            </a:r>
            <a:r>
              <a:rPr lang="vi-VN" sz="2000" dirty="0"/>
              <a:t>	Vreme ostavljeno za tehničku pripremu događaja je bilo vrlo kratko.</a:t>
            </a:r>
          </a:p>
          <a:p>
            <a:pPr algn="just">
              <a:spcBef>
                <a:spcPts val="0"/>
              </a:spcBef>
              <a:tabLst>
                <a:tab pos="342900" algn="l"/>
              </a:tabLst>
            </a:pPr>
            <a:r>
              <a:rPr lang="en-US" sz="2000" dirty="0" smtClean="0"/>
              <a:t>-</a:t>
            </a:r>
            <a:r>
              <a:rPr lang="vi-VN" sz="2000" dirty="0"/>
              <a:t>	Deo opreme za tehničku podršku se uglavnom uvek mora iznajmiti, jer je ta oprema skupa i ne koristi se često u Skuštini i Vladi APV.</a:t>
            </a:r>
          </a:p>
          <a:p>
            <a:pPr algn="just">
              <a:spcBef>
                <a:spcPts val="0"/>
              </a:spcBef>
              <a:tabLst>
                <a:tab pos="342900" algn="l"/>
              </a:tabLst>
            </a:pPr>
            <a:r>
              <a:rPr lang="en-US" sz="2000" dirty="0" smtClean="0"/>
              <a:t>-</a:t>
            </a:r>
            <a:r>
              <a:rPr lang="vi-VN" sz="2000" dirty="0"/>
              <a:t>	Bilo je neophodno uraditi adaptaciju prostora</a:t>
            </a:r>
            <a:r>
              <a:rPr lang="vi-VN" sz="2000" dirty="0" smtClean="0"/>
              <a:t>.</a:t>
            </a:r>
            <a:r>
              <a:rPr lang="sr-Latn-RS" sz="2000" dirty="0" smtClean="0"/>
              <a:t> </a:t>
            </a:r>
            <a:r>
              <a:rPr lang="vi-VN" sz="2000" dirty="0" smtClean="0"/>
              <a:t>Za </a:t>
            </a:r>
            <a:r>
              <a:rPr lang="vi-VN" sz="2000" dirty="0"/>
              <a:t>adaptaciju prostora, potrebno je bilo:</a:t>
            </a:r>
          </a:p>
          <a:p>
            <a:pPr indent="342900" algn="just">
              <a:spcBef>
                <a:spcPts val="0"/>
              </a:spcBef>
              <a:tabLst>
                <a:tab pos="685800" algn="l"/>
              </a:tabLst>
            </a:pPr>
            <a:r>
              <a:rPr lang="vi-VN" sz="2000" dirty="0"/>
              <a:t>o	Sprovesti postupak javne nabavke,</a:t>
            </a:r>
          </a:p>
          <a:p>
            <a:pPr indent="342900" algn="just">
              <a:spcBef>
                <a:spcPts val="0"/>
              </a:spcBef>
              <a:tabLst>
                <a:tab pos="685800" algn="l"/>
              </a:tabLst>
            </a:pPr>
            <a:r>
              <a:rPr lang="vi-VN" sz="2000" dirty="0"/>
              <a:t>o	Dobiti saglasnost Zavoda za zaštitu spomenika,</a:t>
            </a:r>
          </a:p>
          <a:p>
            <a:pPr indent="342900" algn="just">
              <a:spcBef>
                <a:spcPts val="0"/>
              </a:spcBef>
              <a:tabLst>
                <a:tab pos="685800" algn="l"/>
              </a:tabLst>
            </a:pPr>
            <a:r>
              <a:rPr lang="vi-VN" sz="2000" dirty="0"/>
              <a:t>o	Završiti adaptaciju na vreme.</a:t>
            </a:r>
          </a:p>
          <a:p>
            <a:pPr algn="just">
              <a:spcBef>
                <a:spcPts val="0"/>
              </a:spcBef>
              <a:tabLst>
                <a:tab pos="342900" algn="l"/>
              </a:tabLst>
            </a:pPr>
            <a:r>
              <a:rPr lang="en-US" sz="2000" dirty="0" smtClean="0"/>
              <a:t>-</a:t>
            </a:r>
            <a:r>
              <a:rPr lang="vi-VN" sz="2000" dirty="0"/>
              <a:t>	Nekad je vrlo teško uskladiti želje organizatora sa realnim tehničkim mogućnostima.</a:t>
            </a:r>
          </a:p>
          <a:p>
            <a:pPr algn="just">
              <a:spcBef>
                <a:spcPts val="0"/>
              </a:spcBef>
              <a:tabLst>
                <a:tab pos="342900" algn="l"/>
              </a:tabLst>
            </a:pPr>
            <a:r>
              <a:rPr lang="en-US" sz="2000" dirty="0" smtClean="0"/>
              <a:t>-</a:t>
            </a:r>
            <a:r>
              <a:rPr lang="vi-VN" sz="2000" dirty="0"/>
              <a:t>	Takođe, teško je bilo uskladiti mere bezbednosti sa slobodom kretanja tehničkih lica.</a:t>
            </a:r>
          </a:p>
          <a:p>
            <a:pPr algn="just">
              <a:spcBef>
                <a:spcPts val="0"/>
              </a:spcBef>
              <a:tabLst>
                <a:tab pos="342900" algn="l"/>
              </a:tabLst>
            </a:pPr>
            <a:r>
              <a:rPr lang="en-US" sz="2000" dirty="0" smtClean="0"/>
              <a:t>-</a:t>
            </a:r>
            <a:r>
              <a:rPr lang="vi-VN" sz="2000" dirty="0"/>
              <a:t>	Bilo je potrebno davati tehničku podršku za mnogo paralelnih bilateralnih događaja nakon zvaničnih skupova.</a:t>
            </a:r>
          </a:p>
          <a:p>
            <a:pPr algn="just">
              <a:spcBef>
                <a:spcPts val="0"/>
              </a:spcBef>
              <a:tabLst>
                <a:tab pos="342900" algn="l"/>
              </a:tabLst>
            </a:pPr>
            <a:r>
              <a:rPr lang="en-US" sz="2000" dirty="0" smtClean="0"/>
              <a:t>-</a:t>
            </a:r>
            <a:r>
              <a:rPr lang="vi-VN" sz="2000" dirty="0"/>
              <a:t>	Neophodno je bilo ostvariti kontakte sa Elektrovojvodinom, Vodovodom i Telekomom, u cilju sprečavanja intervencija i obezbeđenja sigurnog snabdevanja strujom, vodom i telekomunikacionim uslugama.</a:t>
            </a:r>
          </a:p>
          <a:p>
            <a:pPr algn="just">
              <a:spcBef>
                <a:spcPts val="0"/>
              </a:spcBef>
              <a:tabLst>
                <a:tab pos="342900" algn="l"/>
              </a:tabLst>
            </a:pPr>
            <a:r>
              <a:rPr lang="en-US" sz="2000" dirty="0" smtClean="0"/>
              <a:t>-</a:t>
            </a:r>
            <a:r>
              <a:rPr lang="vi-VN" sz="2000" dirty="0"/>
              <a:t>	Zbog velikog broja novinara bilo je potrebno privremeno višestruko, povećati protok Internetu.</a:t>
            </a:r>
          </a:p>
          <a:p>
            <a:pPr>
              <a:spcBef>
                <a:spcPts val="0"/>
              </a:spcBef>
              <a:tabLst>
                <a:tab pos="342900" algn="l"/>
              </a:tabLst>
            </a:pPr>
            <a:endParaRPr lang="sr-Latn-CS" sz="2000" dirty="0"/>
          </a:p>
        </p:txBody>
      </p:sp>
      <p:sp>
        <p:nvSpPr>
          <p:cNvPr id="277" name="Text Placeholder 276"/>
          <p:cNvSpPr>
            <a:spLocks noGrp="1"/>
          </p:cNvSpPr>
          <p:nvPr>
            <p:ph type="body" sz="quarter" idx="218"/>
          </p:nvPr>
        </p:nvSpPr>
        <p:spPr>
          <a:xfrm>
            <a:off x="645753" y="22607586"/>
            <a:ext cx="14292000" cy="5745883"/>
          </a:xfrm>
        </p:spPr>
        <p:txBody>
          <a:bodyPr/>
          <a:lstStyle/>
          <a:p>
            <a:pPr fontAlgn="base" hangingPunct="0"/>
            <a:r>
              <a:rPr lang="en-US" sz="2000" dirty="0" err="1" smtClean="0"/>
              <a:t>Realizovani</a:t>
            </a:r>
            <a:r>
              <a:rPr lang="en-US" sz="2000" dirty="0" smtClean="0"/>
              <a:t> </a:t>
            </a:r>
            <a:r>
              <a:rPr lang="en-US" sz="2000" dirty="0" err="1" smtClean="0"/>
              <a:t>sistem</a:t>
            </a:r>
            <a:r>
              <a:rPr lang="en-US" sz="2000" dirty="0" smtClean="0"/>
              <a:t> </a:t>
            </a:r>
            <a:r>
              <a:rPr lang="en-US" sz="2000" dirty="0" err="1"/>
              <a:t>za</a:t>
            </a:r>
            <a:r>
              <a:rPr lang="en-US" sz="2000" dirty="0"/>
              <a:t> </a:t>
            </a:r>
            <a:r>
              <a:rPr lang="en-US" sz="2000" dirty="0" err="1"/>
              <a:t>elektronsko</a:t>
            </a:r>
            <a:r>
              <a:rPr lang="en-US" sz="2000" dirty="0"/>
              <a:t> </a:t>
            </a:r>
            <a:r>
              <a:rPr lang="en-US" sz="2000" dirty="0" err="1"/>
              <a:t>glasanje</a:t>
            </a:r>
            <a:r>
              <a:rPr lang="en-US" sz="2000" dirty="0"/>
              <a:t> i audio/video </a:t>
            </a:r>
            <a:r>
              <a:rPr lang="en-US" sz="2000" dirty="0" err="1" smtClean="0"/>
              <a:t>sistem</a:t>
            </a:r>
            <a:r>
              <a:rPr lang="en-US" sz="2000" dirty="0" smtClean="0"/>
              <a:t> </a:t>
            </a:r>
            <a:r>
              <a:rPr lang="en-US" sz="2000" dirty="0"/>
              <a:t>je </a:t>
            </a:r>
            <a:r>
              <a:rPr lang="en-US" sz="2000" dirty="0" err="1" smtClean="0"/>
              <a:t>obezbedio</a:t>
            </a:r>
            <a:r>
              <a:rPr lang="en-US" sz="2000" dirty="0" smtClean="0"/>
              <a:t> </a:t>
            </a:r>
            <a:r>
              <a:rPr lang="en-US" sz="2000" dirty="0" err="1"/>
              <a:t>sledeću</a:t>
            </a:r>
            <a:r>
              <a:rPr lang="en-US" sz="2000" dirty="0"/>
              <a:t> </a:t>
            </a:r>
            <a:r>
              <a:rPr lang="en-US" sz="2000" dirty="0" err="1"/>
              <a:t>funkcionalnost</a:t>
            </a:r>
            <a:r>
              <a:rPr lang="en-US" sz="2000" dirty="0"/>
              <a:t>:</a:t>
            </a:r>
          </a:p>
          <a:p>
            <a:pPr marL="457200" lvl="1" indent="-457200" fontAlgn="base" hangingPunct="0">
              <a:spcBef>
                <a:spcPts val="0"/>
              </a:spcBef>
            </a:pPr>
            <a:r>
              <a:rPr lang="sr-Latn-RS" sz="2000" dirty="0"/>
              <a:t>sistem za elektronsko glasanje sa 156 delegatskih jedinica za poslanike i 7 na predsedavajućem stolu – svaki opremljen tasterom za prijavljivanje za reč, tasterima za glasanje, čitačem ID kartice i mikrofonom. </a:t>
            </a:r>
            <a:endParaRPr lang="en-US" sz="2000" dirty="0"/>
          </a:p>
          <a:p>
            <a:pPr marL="457200" lvl="1" indent="-457200" fontAlgn="base" hangingPunct="0">
              <a:spcBef>
                <a:spcPts val="0"/>
              </a:spcBef>
            </a:pPr>
            <a:r>
              <a:rPr lang="sr-Latn-RS" sz="2000" dirty="0"/>
              <a:t>upravljanje sednicom/konferencijom preko touch screen-a predsedavajućeg. </a:t>
            </a:r>
            <a:endParaRPr lang="en-US" sz="2000" dirty="0"/>
          </a:p>
          <a:p>
            <a:pPr marL="457200" lvl="1" indent="-457200" fontAlgn="base" hangingPunct="0">
              <a:spcBef>
                <a:spcPts val="0"/>
              </a:spcBef>
            </a:pPr>
            <a:r>
              <a:rPr lang="sr-Latn-RS" sz="2000" dirty="0"/>
              <a:t>sistem ozvučenja - digitalna audio matrica koja omogućava distribuciju zvuka u sali, ulaznom holu (poziv poslanicima da uđu u salu), poslaničkom klubu, kao i distribucija signala za lokalno snimanje sednica i potrebe javnih RTV prenosa. </a:t>
            </a:r>
            <a:endParaRPr lang="en-US" sz="2000" dirty="0"/>
          </a:p>
          <a:p>
            <a:pPr marL="457200" lvl="1" indent="-457200" fontAlgn="base" hangingPunct="0">
              <a:spcBef>
                <a:spcPts val="0"/>
              </a:spcBef>
            </a:pPr>
            <a:r>
              <a:rPr lang="sr-Latn-RS" sz="2000" dirty="0"/>
              <a:t>video prezentacioni sistem - za prikaz slike postavljena su dva video displeja levo i desno od predsedavajućeg, radi prikaza:</a:t>
            </a:r>
            <a:endParaRPr lang="en-US" sz="2000" dirty="0"/>
          </a:p>
          <a:p>
            <a:pPr lvl="2" fontAlgn="base" hangingPunct="0">
              <a:spcBef>
                <a:spcPts val="0"/>
              </a:spcBef>
            </a:pPr>
            <a:r>
              <a:rPr lang="sr-Latn-RS" sz="2000" dirty="0"/>
              <a:t>slike aktuelnog govornika ili </a:t>
            </a:r>
            <a:endParaRPr lang="en-US" sz="2000" dirty="0"/>
          </a:p>
          <a:p>
            <a:pPr lvl="2" fontAlgn="base" hangingPunct="0">
              <a:spcBef>
                <a:spcPts val="0"/>
              </a:spcBef>
            </a:pPr>
            <a:r>
              <a:rPr lang="sr-Latn-RS" sz="2000" dirty="0"/>
              <a:t>slike dešavanja u sali ili </a:t>
            </a:r>
            <a:endParaRPr lang="en-US" sz="2000" dirty="0"/>
          </a:p>
          <a:p>
            <a:pPr lvl="2" fontAlgn="base" hangingPunct="0">
              <a:spcBef>
                <a:spcPts val="0"/>
              </a:spcBef>
            </a:pPr>
            <a:r>
              <a:rPr lang="sr-Latn-RS" sz="2000" dirty="0"/>
              <a:t>prikaza rezultata glasanja ili</a:t>
            </a:r>
            <a:endParaRPr lang="en-US" sz="2000" dirty="0"/>
          </a:p>
          <a:p>
            <a:pPr lvl="2" fontAlgn="base" hangingPunct="0">
              <a:spcBef>
                <a:spcPts val="0"/>
              </a:spcBef>
            </a:pPr>
            <a:r>
              <a:rPr lang="sr-Latn-RS" sz="2000" dirty="0"/>
              <a:t>prikaza prezentacija sa lap-top računara sa govornice.</a:t>
            </a:r>
            <a:endParaRPr lang="en-US" sz="2000" dirty="0"/>
          </a:p>
          <a:p>
            <a:pPr algn="just"/>
            <a:r>
              <a:rPr lang="en-US" sz="2000" dirty="0"/>
              <a:t>Pored toga, </a:t>
            </a:r>
            <a:r>
              <a:rPr lang="en-US" sz="2000" dirty="0" err="1"/>
              <a:t>montiran</a:t>
            </a:r>
            <a:r>
              <a:rPr lang="en-US" sz="2000" dirty="0"/>
              <a:t> je </a:t>
            </a:r>
            <a:r>
              <a:rPr lang="en-US" sz="2000" dirty="0" err="1"/>
              <a:t>jedan</a:t>
            </a:r>
            <a:r>
              <a:rPr lang="en-US" sz="2000" dirty="0"/>
              <a:t> LCD video </a:t>
            </a:r>
            <a:r>
              <a:rPr lang="en-US" sz="2000" dirty="0" err="1"/>
              <a:t>displej</a:t>
            </a:r>
            <a:r>
              <a:rPr lang="en-US" sz="2000" dirty="0"/>
              <a:t> u </a:t>
            </a:r>
            <a:r>
              <a:rPr lang="en-US" sz="2000" dirty="0" err="1"/>
              <a:t>holu</a:t>
            </a:r>
            <a:r>
              <a:rPr lang="en-US" sz="2000" dirty="0"/>
              <a:t> </a:t>
            </a:r>
            <a:r>
              <a:rPr lang="en-US" sz="2000" dirty="0" err="1"/>
              <a:t>ispred</a:t>
            </a:r>
            <a:r>
              <a:rPr lang="en-US" sz="2000" dirty="0"/>
              <a:t> </a:t>
            </a:r>
            <a:r>
              <a:rPr lang="en-US" sz="2000" dirty="0" err="1"/>
              <a:t>velike</a:t>
            </a:r>
            <a:r>
              <a:rPr lang="en-US" sz="2000" dirty="0"/>
              <a:t> sale </a:t>
            </a:r>
            <a:r>
              <a:rPr lang="en-US" sz="2000" dirty="0" err="1"/>
              <a:t>Skupštine</a:t>
            </a:r>
            <a:r>
              <a:rPr lang="en-US" sz="2000" dirty="0"/>
              <a:t> </a:t>
            </a:r>
            <a:r>
              <a:rPr lang="en-US" sz="2000" dirty="0" err="1"/>
              <a:t>APV</a:t>
            </a:r>
            <a:r>
              <a:rPr lang="en-US" sz="2000" dirty="0"/>
              <a:t> i </a:t>
            </a:r>
            <a:r>
              <a:rPr lang="en-US" sz="2000" dirty="0" err="1"/>
              <a:t>dva</a:t>
            </a:r>
            <a:r>
              <a:rPr lang="en-US" sz="2000" dirty="0"/>
              <a:t> u </a:t>
            </a:r>
            <a:r>
              <a:rPr lang="en-US" sz="2000" dirty="0" err="1"/>
              <a:t>poslaničkom</a:t>
            </a:r>
            <a:r>
              <a:rPr lang="en-US" sz="2000" dirty="0"/>
              <a:t> </a:t>
            </a:r>
            <a:r>
              <a:rPr lang="en-US" sz="2000" dirty="0" err="1"/>
              <a:t>klubu</a:t>
            </a:r>
            <a:r>
              <a:rPr lang="en-US" sz="2000" dirty="0"/>
              <a:t> </a:t>
            </a:r>
            <a:r>
              <a:rPr lang="en-US" sz="2000" dirty="0" err="1"/>
              <a:t>Skupštine</a:t>
            </a:r>
            <a:r>
              <a:rPr lang="en-US" sz="2000" dirty="0"/>
              <a:t> </a:t>
            </a:r>
            <a:r>
              <a:rPr lang="en-US" sz="2000" dirty="0" err="1"/>
              <a:t>APV</a:t>
            </a:r>
            <a:r>
              <a:rPr lang="en-US" sz="2000" dirty="0"/>
              <a:t>, </a:t>
            </a:r>
            <a:r>
              <a:rPr lang="en-US" sz="2000" dirty="0" err="1"/>
              <a:t>na</a:t>
            </a:r>
            <a:r>
              <a:rPr lang="en-US" sz="2000" dirty="0"/>
              <a:t> </a:t>
            </a:r>
            <a:r>
              <a:rPr lang="en-US" sz="2000" dirty="0" err="1"/>
              <a:t>kojima</a:t>
            </a:r>
            <a:r>
              <a:rPr lang="en-US" sz="2000" dirty="0"/>
              <a:t> se </a:t>
            </a:r>
            <a:r>
              <a:rPr lang="en-US" sz="2000" dirty="0" err="1"/>
              <a:t>prikazuje</a:t>
            </a:r>
            <a:r>
              <a:rPr lang="en-US" sz="2000" dirty="0"/>
              <a:t> </a:t>
            </a:r>
            <a:r>
              <a:rPr lang="en-US" sz="2000" dirty="0" err="1"/>
              <a:t>slika</a:t>
            </a:r>
            <a:r>
              <a:rPr lang="en-US" sz="2000" dirty="0"/>
              <a:t> </a:t>
            </a:r>
            <a:r>
              <a:rPr lang="en-US" sz="2000" dirty="0" err="1"/>
              <a:t>dešavanja</a:t>
            </a:r>
            <a:r>
              <a:rPr lang="en-US" sz="2000" dirty="0"/>
              <a:t> </a:t>
            </a:r>
            <a:r>
              <a:rPr lang="en-US" sz="2000" dirty="0" err="1"/>
              <a:t>iz</a:t>
            </a:r>
            <a:r>
              <a:rPr lang="en-US" sz="2000" dirty="0"/>
              <a:t> sale</a:t>
            </a:r>
            <a:r>
              <a:rPr lang="en-US" sz="2000" dirty="0" smtClean="0"/>
              <a:t>. </a:t>
            </a:r>
            <a:r>
              <a:rPr lang="en-US" sz="2000" dirty="0" err="1"/>
              <a:t>Međutim</a:t>
            </a:r>
            <a:r>
              <a:rPr lang="en-US" sz="2000" dirty="0"/>
              <a:t>, </a:t>
            </a:r>
            <a:r>
              <a:rPr lang="en-US" sz="2000" dirty="0" err="1"/>
              <a:t>ovaj</a:t>
            </a:r>
            <a:r>
              <a:rPr lang="en-US" sz="2000" dirty="0"/>
              <a:t> </a:t>
            </a:r>
            <a:r>
              <a:rPr lang="en-US" sz="2000" dirty="0" err="1"/>
              <a:t>sistem</a:t>
            </a:r>
            <a:r>
              <a:rPr lang="en-US" sz="2000" dirty="0"/>
              <a:t> </a:t>
            </a:r>
            <a:r>
              <a:rPr lang="en-US" sz="2000" dirty="0" err="1"/>
              <a:t>zbog</a:t>
            </a:r>
            <a:r>
              <a:rPr lang="en-US" sz="2000" dirty="0"/>
              <a:t> </a:t>
            </a:r>
            <a:r>
              <a:rPr lang="en-US" sz="2000" dirty="0" err="1"/>
              <a:t>tehničke</a:t>
            </a:r>
            <a:r>
              <a:rPr lang="en-US" sz="2000" dirty="0"/>
              <a:t> </a:t>
            </a:r>
            <a:r>
              <a:rPr lang="en-US" sz="2000" dirty="0" err="1"/>
              <a:t>složenosti</a:t>
            </a:r>
            <a:r>
              <a:rPr lang="en-US" sz="2000" dirty="0"/>
              <a:t> i </a:t>
            </a:r>
            <a:r>
              <a:rPr lang="en-US" sz="2000" dirty="0" err="1"/>
              <a:t>vremena</a:t>
            </a:r>
            <a:r>
              <a:rPr lang="en-US" sz="2000" dirty="0"/>
              <a:t> </a:t>
            </a:r>
            <a:r>
              <a:rPr lang="en-US" sz="2000" dirty="0" err="1"/>
              <a:t>potrebnog</a:t>
            </a:r>
            <a:r>
              <a:rPr lang="en-US" sz="2000" dirty="0"/>
              <a:t> </a:t>
            </a:r>
            <a:r>
              <a:rPr lang="en-US" sz="2000" dirty="0" err="1"/>
              <a:t>za</a:t>
            </a:r>
            <a:r>
              <a:rPr lang="en-US" sz="2000" dirty="0"/>
              <a:t> </a:t>
            </a:r>
            <a:r>
              <a:rPr lang="en-US" sz="2000" dirty="0" err="1"/>
              <a:t>realizaciju</a:t>
            </a:r>
            <a:r>
              <a:rPr lang="en-US" sz="2000" dirty="0"/>
              <a:t> </a:t>
            </a:r>
            <a:r>
              <a:rPr lang="en-US" sz="2000" dirty="0" err="1"/>
              <a:t>javne</a:t>
            </a:r>
            <a:r>
              <a:rPr lang="en-US" sz="2000" dirty="0"/>
              <a:t> </a:t>
            </a:r>
            <a:r>
              <a:rPr lang="en-US" sz="2000" dirty="0" err="1"/>
              <a:t>nabavke</a:t>
            </a:r>
            <a:r>
              <a:rPr lang="en-US" sz="2000" dirty="0"/>
              <a:t> </a:t>
            </a:r>
            <a:r>
              <a:rPr lang="en-US" sz="2000" dirty="0" err="1"/>
              <a:t>nije</a:t>
            </a:r>
            <a:r>
              <a:rPr lang="en-US" sz="2000" dirty="0"/>
              <a:t> </a:t>
            </a:r>
            <a:r>
              <a:rPr lang="en-US" sz="2000" dirty="0" err="1"/>
              <a:t>mogao</a:t>
            </a:r>
            <a:r>
              <a:rPr lang="en-US" sz="2000" dirty="0"/>
              <a:t> </a:t>
            </a:r>
            <a:r>
              <a:rPr lang="en-US" sz="2000" dirty="0" err="1"/>
              <a:t>biti</a:t>
            </a:r>
            <a:r>
              <a:rPr lang="en-US" sz="2000" dirty="0"/>
              <a:t> </a:t>
            </a:r>
            <a:r>
              <a:rPr lang="en-US" sz="2000" dirty="0" err="1"/>
              <a:t>završen</a:t>
            </a:r>
            <a:r>
              <a:rPr lang="en-US" sz="2000" dirty="0"/>
              <a:t>, </a:t>
            </a:r>
            <a:r>
              <a:rPr lang="en-US" sz="2000" dirty="0" err="1"/>
              <a:t>odnosno</a:t>
            </a:r>
            <a:r>
              <a:rPr lang="en-US" sz="2000" dirty="0"/>
              <a:t> </a:t>
            </a:r>
            <a:r>
              <a:rPr lang="en-US" sz="2000" dirty="0" err="1"/>
              <a:t>instaliran</a:t>
            </a:r>
            <a:r>
              <a:rPr lang="en-US" sz="2000" dirty="0"/>
              <a:t> i </a:t>
            </a:r>
            <a:r>
              <a:rPr lang="en-US" sz="2000" dirty="0" err="1"/>
              <a:t>korišćen</a:t>
            </a:r>
            <a:r>
              <a:rPr lang="en-US" sz="2000" dirty="0"/>
              <a:t> </a:t>
            </a:r>
            <a:r>
              <a:rPr lang="en-US" sz="2000" dirty="0" err="1"/>
              <a:t>za</a:t>
            </a:r>
            <a:r>
              <a:rPr lang="en-US" sz="2000" dirty="0"/>
              <a:t> </a:t>
            </a:r>
            <a:r>
              <a:rPr lang="en-US" sz="2000" dirty="0" err="1"/>
              <a:t>podr</a:t>
            </a:r>
            <a:r>
              <a:rPr lang="sr-Latn-RS" sz="2000" dirty="0"/>
              <a:t>š</a:t>
            </a:r>
            <a:r>
              <a:rPr lang="en-US" sz="2000" dirty="0" err="1"/>
              <a:t>ku</a:t>
            </a:r>
            <a:r>
              <a:rPr lang="en-US" sz="2000" dirty="0"/>
              <a:t> u </a:t>
            </a:r>
            <a:r>
              <a:rPr lang="en-US" sz="2000" dirty="0" err="1"/>
              <a:t>toku</a:t>
            </a:r>
            <a:r>
              <a:rPr lang="en-US" sz="2000" dirty="0"/>
              <a:t> </a:t>
            </a:r>
            <a:r>
              <a:rPr lang="en-US" sz="2000" dirty="0" err="1"/>
              <a:t>održavanja</a:t>
            </a:r>
            <a:r>
              <a:rPr lang="en-US" sz="2000" dirty="0"/>
              <a:t> 16. </a:t>
            </a:r>
            <a:r>
              <a:rPr lang="en-US" sz="2000" dirty="0" err="1"/>
              <a:t>Samita</a:t>
            </a:r>
            <a:r>
              <a:rPr lang="en-US" sz="2000" dirty="0"/>
              <a:t> </a:t>
            </a:r>
            <a:r>
              <a:rPr lang="en-US" sz="2000" dirty="0" err="1"/>
              <a:t>šefova</a:t>
            </a:r>
            <a:r>
              <a:rPr lang="en-US" sz="2000" dirty="0"/>
              <a:t> </a:t>
            </a:r>
            <a:r>
              <a:rPr lang="en-US" sz="2000" dirty="0" err="1"/>
              <a:t>država</a:t>
            </a:r>
            <a:r>
              <a:rPr lang="en-US" sz="2000" dirty="0"/>
              <a:t> </a:t>
            </a:r>
            <a:r>
              <a:rPr lang="en-US" sz="2000" dirty="0" err="1"/>
              <a:t>centralne</a:t>
            </a:r>
            <a:r>
              <a:rPr lang="en-US" sz="2000" dirty="0"/>
              <a:t> </a:t>
            </a:r>
            <a:r>
              <a:rPr lang="en-US" sz="2000" dirty="0" err="1"/>
              <a:t>Evrope</a:t>
            </a:r>
            <a:r>
              <a:rPr lang="en-US" sz="2000" dirty="0"/>
              <a:t>.</a:t>
            </a:r>
            <a:endParaRPr lang="sr-Latn-CS" sz="2000" dirty="0"/>
          </a:p>
        </p:txBody>
      </p:sp>
      <p:sp>
        <p:nvSpPr>
          <p:cNvPr id="278" name="Text Placeholder 277"/>
          <p:cNvSpPr>
            <a:spLocks noGrp="1"/>
          </p:cNvSpPr>
          <p:nvPr>
            <p:ph type="body" sz="quarter" idx="219"/>
          </p:nvPr>
        </p:nvSpPr>
        <p:spPr>
          <a:xfrm>
            <a:off x="15352480" y="40611425"/>
            <a:ext cx="14292000" cy="1218457"/>
          </a:xfrm>
        </p:spPr>
        <p:txBody>
          <a:bodyPr/>
          <a:lstStyle/>
          <a:p>
            <a:pPr algn="ctr"/>
            <a:r>
              <a:rPr lang="sr-Latn-CS" sz="2000" dirty="0">
                <a:solidFill>
                  <a:srgbClr val="002060"/>
                </a:solidFill>
                <a:latin typeface="Verdana" pitchFamily="34" charset="0"/>
              </a:rPr>
              <a:t>m</a:t>
            </a:r>
            <a:r>
              <a:rPr lang="en-US" sz="2000" dirty="0" err="1">
                <a:solidFill>
                  <a:srgbClr val="002060"/>
                </a:solidFill>
                <a:latin typeface="Verdana" pitchFamily="34" charset="0"/>
              </a:rPr>
              <a:t>ilan</a:t>
            </a:r>
            <a:r>
              <a:rPr lang="en-US" sz="2000" dirty="0">
                <a:solidFill>
                  <a:srgbClr val="002060"/>
                </a:solidFill>
                <a:latin typeface="Verdana" pitchFamily="34" charset="0"/>
              </a:rPr>
              <a:t>.</a:t>
            </a:r>
            <a:r>
              <a:rPr lang="sr-Latn-CS" sz="2000" dirty="0">
                <a:solidFill>
                  <a:srgbClr val="002060"/>
                </a:solidFill>
                <a:latin typeface="Verdana" pitchFamily="34" charset="0"/>
              </a:rPr>
              <a:t>p</a:t>
            </a:r>
            <a:r>
              <a:rPr lang="en-US" sz="2000" dirty="0" err="1" smtClean="0">
                <a:solidFill>
                  <a:srgbClr val="002060"/>
                </a:solidFill>
                <a:latin typeface="Verdana" pitchFamily="34" charset="0"/>
              </a:rPr>
              <a:t>aroski@vojvodina.gov.rs</a:t>
            </a:r>
            <a:endParaRPr lang="en-US" sz="2000" dirty="0">
              <a:solidFill>
                <a:srgbClr val="002060"/>
              </a:solidFill>
              <a:latin typeface="Verdana" pitchFamily="34" charset="0"/>
            </a:endParaRPr>
          </a:p>
          <a:p>
            <a:pPr algn="ctr"/>
            <a:r>
              <a:rPr lang="en-US" sz="2000" dirty="0" smtClean="0">
                <a:latin typeface="Verdana" pitchFamily="34" charset="0"/>
              </a:rPr>
              <a:t>+381 21 487 4649, +381 62 202049</a:t>
            </a:r>
            <a:endParaRPr lang="en-US" sz="2000" dirty="0">
              <a:latin typeface="Verdana" pitchFamily="34" charset="0"/>
            </a:endParaRPr>
          </a:p>
          <a:p>
            <a:endParaRPr lang="sr-Latn-CS" sz="2000" dirty="0"/>
          </a:p>
        </p:txBody>
      </p:sp>
      <p:sp>
        <p:nvSpPr>
          <p:cNvPr id="279" name="Text Placeholder 278"/>
          <p:cNvSpPr>
            <a:spLocks noGrp="1"/>
          </p:cNvSpPr>
          <p:nvPr>
            <p:ph type="body" sz="quarter" idx="220"/>
          </p:nvPr>
        </p:nvSpPr>
        <p:spPr>
          <a:xfrm>
            <a:off x="15619180" y="17000758"/>
            <a:ext cx="6361922" cy="790681"/>
          </a:xfrm>
        </p:spPr>
        <p:txBody>
          <a:bodyPr/>
          <a:lstStyle/>
          <a:p>
            <a:pPr algn="ctr"/>
            <a:r>
              <a:rPr lang="sr-Latn-RS" sz="2200" dirty="0"/>
              <a:t>V</a:t>
            </a:r>
            <a:r>
              <a:rPr lang="en-US" sz="2200" dirty="0" err="1"/>
              <a:t>elika</a:t>
            </a:r>
            <a:r>
              <a:rPr lang="en-US" sz="2200" dirty="0"/>
              <a:t> </a:t>
            </a:r>
            <a:r>
              <a:rPr lang="en-US" sz="2200" dirty="0" err="1"/>
              <a:t>sala</a:t>
            </a:r>
            <a:r>
              <a:rPr lang="en-US" sz="2200" dirty="0"/>
              <a:t> </a:t>
            </a:r>
            <a:r>
              <a:rPr lang="en-US" sz="2200" dirty="0" err="1"/>
              <a:t>Skupštine</a:t>
            </a:r>
            <a:r>
              <a:rPr lang="en-US" sz="2200" dirty="0"/>
              <a:t> </a:t>
            </a:r>
            <a:r>
              <a:rPr lang="en-US" sz="2200" dirty="0" err="1"/>
              <a:t>APV</a:t>
            </a:r>
            <a:r>
              <a:rPr lang="en-US" sz="2200" dirty="0"/>
              <a:t> </a:t>
            </a:r>
            <a:r>
              <a:rPr lang="en-US" sz="2200" dirty="0" err="1"/>
              <a:t>za</a:t>
            </a:r>
            <a:r>
              <a:rPr lang="en-US" sz="2200" dirty="0"/>
              <a:t> </a:t>
            </a:r>
            <a:r>
              <a:rPr lang="en-US" sz="2200" dirty="0" err="1"/>
              <a:t>vreme</a:t>
            </a:r>
            <a:r>
              <a:rPr lang="en-US" sz="2200" dirty="0"/>
              <a:t> </a:t>
            </a:r>
            <a:r>
              <a:rPr lang="en-US" sz="2200" dirty="0" err="1" smtClean="0"/>
              <a:t>Samita</a:t>
            </a:r>
            <a:r>
              <a:rPr lang="en-US" sz="2200" dirty="0" smtClean="0"/>
              <a:t> 2009.</a:t>
            </a:r>
            <a:endParaRPr lang="sr-Latn-CS" sz="2200" dirty="0"/>
          </a:p>
        </p:txBody>
      </p:sp>
      <p:sp>
        <p:nvSpPr>
          <p:cNvPr id="281" name="Text Placeholder 280"/>
          <p:cNvSpPr>
            <a:spLocks noGrp="1"/>
          </p:cNvSpPr>
          <p:nvPr>
            <p:ph type="body" sz="quarter" idx="222"/>
          </p:nvPr>
        </p:nvSpPr>
        <p:spPr>
          <a:xfrm>
            <a:off x="15364403" y="37351625"/>
            <a:ext cx="14292000" cy="2668118"/>
          </a:xfrm>
        </p:spPr>
        <p:txBody>
          <a:bodyPr/>
          <a:lstStyle/>
          <a:p>
            <a:pPr fontAlgn="base" hangingPunct="0"/>
            <a:r>
              <a:rPr lang="en-US" sz="2000" dirty="0" err="1"/>
              <a:t>Održavanje</a:t>
            </a:r>
            <a:r>
              <a:rPr lang="en-US" sz="2000" dirty="0"/>
              <a:t> </a:t>
            </a:r>
            <a:r>
              <a:rPr lang="en-US" sz="2000" dirty="0" err="1"/>
              <a:t>velikih</a:t>
            </a:r>
            <a:r>
              <a:rPr lang="en-US" sz="2000" dirty="0"/>
              <a:t> i </a:t>
            </a:r>
            <a:r>
              <a:rPr lang="en-US" sz="2000" dirty="0" err="1"/>
              <a:t>značajnih</a:t>
            </a:r>
            <a:r>
              <a:rPr lang="en-US" sz="2000" dirty="0"/>
              <a:t> </a:t>
            </a:r>
            <a:r>
              <a:rPr lang="en-US" sz="2000" dirty="0" err="1"/>
              <a:t>međunarodnih</a:t>
            </a:r>
            <a:r>
              <a:rPr lang="en-US" sz="2000" dirty="0"/>
              <a:t> </a:t>
            </a:r>
            <a:r>
              <a:rPr lang="en-US" sz="2000" dirty="0" err="1"/>
              <a:t>događaja</a:t>
            </a:r>
            <a:r>
              <a:rPr lang="en-US" sz="2000" dirty="0"/>
              <a:t> u </a:t>
            </a:r>
            <a:r>
              <a:rPr lang="en-US" sz="2000" dirty="0" err="1"/>
              <a:t>objektima</a:t>
            </a:r>
            <a:r>
              <a:rPr lang="en-US" sz="2000" dirty="0"/>
              <a:t> </a:t>
            </a:r>
            <a:r>
              <a:rPr lang="en-US" sz="2000" dirty="0" err="1"/>
              <a:t>državnih</a:t>
            </a:r>
            <a:r>
              <a:rPr lang="en-US" sz="2000" dirty="0"/>
              <a:t> </a:t>
            </a:r>
            <a:r>
              <a:rPr lang="en-US" sz="2000" dirty="0" err="1"/>
              <a:t>institucija</a:t>
            </a:r>
            <a:r>
              <a:rPr lang="en-US" sz="2000" dirty="0"/>
              <a:t> </a:t>
            </a:r>
            <a:r>
              <a:rPr lang="en-US" sz="2000" dirty="0" err="1"/>
              <a:t>daje</a:t>
            </a:r>
            <a:r>
              <a:rPr lang="en-US" sz="2000" dirty="0"/>
              <a:t> </a:t>
            </a:r>
            <a:r>
              <a:rPr lang="en-US" sz="2000" dirty="0" err="1"/>
              <a:t>specifičan</a:t>
            </a:r>
            <a:r>
              <a:rPr lang="en-US" sz="2000" dirty="0"/>
              <a:t> </a:t>
            </a:r>
            <a:r>
              <a:rPr lang="en-US" sz="2000" dirty="0" err="1"/>
              <a:t>aspekt</a:t>
            </a:r>
            <a:r>
              <a:rPr lang="en-US" sz="2000" dirty="0"/>
              <a:t> </a:t>
            </a:r>
            <a:r>
              <a:rPr lang="en-US" sz="2000" dirty="0" err="1"/>
              <a:t>autentičnosti</a:t>
            </a:r>
            <a:r>
              <a:rPr lang="en-US" sz="2000" dirty="0"/>
              <a:t>. </a:t>
            </a:r>
            <a:r>
              <a:rPr lang="en-US" sz="2000" dirty="0" err="1"/>
              <a:t>Međutim</a:t>
            </a:r>
            <a:r>
              <a:rPr lang="en-US" sz="2000" dirty="0"/>
              <a:t>, </a:t>
            </a:r>
            <a:r>
              <a:rPr lang="en-US" sz="2000" dirty="0" err="1"/>
              <a:t>za</a:t>
            </a:r>
            <a:r>
              <a:rPr lang="en-US" sz="2000" dirty="0"/>
              <a:t> </a:t>
            </a:r>
            <a:r>
              <a:rPr lang="en-US" sz="2000" dirty="0" err="1"/>
              <a:t>tehničku</a:t>
            </a:r>
            <a:r>
              <a:rPr lang="en-US" sz="2000" dirty="0"/>
              <a:t> </a:t>
            </a:r>
            <a:r>
              <a:rPr lang="en-US" sz="2000" dirty="0" err="1"/>
              <a:t>realizaciju</a:t>
            </a:r>
            <a:r>
              <a:rPr lang="en-US" sz="2000" dirty="0"/>
              <a:t> </a:t>
            </a:r>
            <a:r>
              <a:rPr lang="en-US" sz="2000" dirty="0" err="1"/>
              <a:t>događaja</a:t>
            </a:r>
            <a:r>
              <a:rPr lang="en-US" sz="2000" dirty="0"/>
              <a:t> to </a:t>
            </a:r>
            <a:r>
              <a:rPr lang="en-US" sz="2000" dirty="0" err="1"/>
              <a:t>uslovljava</a:t>
            </a:r>
            <a:r>
              <a:rPr lang="en-US" sz="2000" dirty="0"/>
              <a:t> </a:t>
            </a:r>
            <a:r>
              <a:rPr lang="en-US" sz="2000" dirty="0" err="1"/>
              <a:t>velike</a:t>
            </a:r>
            <a:r>
              <a:rPr lang="en-US" sz="2000" dirty="0"/>
              <a:t> </a:t>
            </a:r>
            <a:r>
              <a:rPr lang="en-US" sz="2000" dirty="0" err="1"/>
              <a:t>poteškoće</a:t>
            </a:r>
            <a:r>
              <a:rPr lang="en-US" sz="2000" dirty="0"/>
              <a:t> </a:t>
            </a:r>
            <a:r>
              <a:rPr lang="en-US" sz="2000" dirty="0" err="1"/>
              <a:t>zbog</a:t>
            </a:r>
            <a:r>
              <a:rPr lang="en-US" sz="2000" dirty="0"/>
              <a:t> </a:t>
            </a:r>
            <a:r>
              <a:rPr lang="en-US" sz="2000" dirty="0" err="1"/>
              <a:t>neadekvatne</a:t>
            </a:r>
            <a:r>
              <a:rPr lang="en-US" sz="2000" dirty="0"/>
              <a:t> </a:t>
            </a:r>
            <a:r>
              <a:rPr lang="en-US" sz="2000" dirty="0" err="1"/>
              <a:t>informaciono-tehničke</a:t>
            </a:r>
            <a:r>
              <a:rPr lang="en-US" sz="2000" dirty="0"/>
              <a:t> </a:t>
            </a:r>
            <a:r>
              <a:rPr lang="en-US" sz="2000" dirty="0" err="1"/>
              <a:t>infrastrukture</a:t>
            </a:r>
            <a:r>
              <a:rPr lang="en-US" sz="2000" dirty="0"/>
              <a:t> u </a:t>
            </a:r>
            <a:r>
              <a:rPr lang="en-US" sz="2000" dirty="0" err="1"/>
              <a:t>tim</a:t>
            </a:r>
            <a:r>
              <a:rPr lang="en-US" sz="2000" dirty="0"/>
              <a:t> </a:t>
            </a:r>
            <a:r>
              <a:rPr lang="en-US" sz="2000" dirty="0" err="1"/>
              <a:t>objektima</a:t>
            </a:r>
            <a:r>
              <a:rPr lang="en-US" sz="2000" dirty="0"/>
              <a:t>, </a:t>
            </a:r>
            <a:r>
              <a:rPr lang="en-US" sz="2000" dirty="0" err="1"/>
              <a:t>kao</a:t>
            </a:r>
            <a:r>
              <a:rPr lang="en-US" sz="2000" dirty="0"/>
              <a:t> i </a:t>
            </a:r>
            <a:r>
              <a:rPr lang="en-US" sz="2000" dirty="0" err="1"/>
              <a:t>bezbedonosnih</a:t>
            </a:r>
            <a:r>
              <a:rPr lang="en-US" sz="2000" dirty="0"/>
              <a:t> </a:t>
            </a:r>
            <a:r>
              <a:rPr lang="en-US" sz="2000" dirty="0" err="1"/>
              <a:t>provera</a:t>
            </a:r>
            <a:r>
              <a:rPr lang="en-US" sz="2000" dirty="0"/>
              <a:t> </a:t>
            </a:r>
            <a:r>
              <a:rPr lang="en-US" sz="2000" dirty="0" err="1"/>
              <a:t>objekata</a:t>
            </a:r>
            <a:r>
              <a:rPr lang="en-US" sz="2000" dirty="0"/>
              <a:t> u </a:t>
            </a:r>
            <a:r>
              <a:rPr lang="en-US" sz="2000" dirty="0" err="1"/>
              <a:t>kojima</a:t>
            </a:r>
            <a:r>
              <a:rPr lang="en-US" sz="2000" dirty="0"/>
              <a:t> se </a:t>
            </a:r>
            <a:r>
              <a:rPr lang="en-US" sz="2000" dirty="0" err="1"/>
              <a:t>odvija</a:t>
            </a:r>
            <a:r>
              <a:rPr lang="en-US" sz="2000" dirty="0"/>
              <a:t> </a:t>
            </a:r>
            <a:r>
              <a:rPr lang="en-US" sz="2000" dirty="0" err="1"/>
              <a:t>normalan</a:t>
            </a:r>
            <a:r>
              <a:rPr lang="en-US" sz="2000" dirty="0"/>
              <a:t> </a:t>
            </a:r>
            <a:r>
              <a:rPr lang="en-US" sz="2000" dirty="0" err="1"/>
              <a:t>poslovni</a:t>
            </a:r>
            <a:r>
              <a:rPr lang="en-US" sz="2000" dirty="0"/>
              <a:t> </a:t>
            </a:r>
            <a:r>
              <a:rPr lang="en-US" sz="2000" dirty="0" err="1"/>
              <a:t>proces</a:t>
            </a:r>
            <a:r>
              <a:rPr lang="en-US" sz="2000" dirty="0"/>
              <a:t> pre, a i </a:t>
            </a:r>
            <a:r>
              <a:rPr lang="en-US" sz="2000" dirty="0" err="1"/>
              <a:t>tokom</a:t>
            </a:r>
            <a:r>
              <a:rPr lang="en-US" sz="2000" dirty="0"/>
              <a:t> </a:t>
            </a:r>
            <a:r>
              <a:rPr lang="en-US" sz="2000" dirty="0" err="1"/>
              <a:t>samih</a:t>
            </a:r>
            <a:r>
              <a:rPr lang="en-US" sz="2000" dirty="0"/>
              <a:t> </a:t>
            </a:r>
            <a:r>
              <a:rPr lang="en-US" sz="2000" dirty="0" err="1"/>
              <a:t>događaja</a:t>
            </a:r>
            <a:r>
              <a:rPr lang="en-US" sz="2000" dirty="0"/>
              <a:t>.</a:t>
            </a:r>
          </a:p>
          <a:p>
            <a:r>
              <a:rPr lang="en-US" sz="2000" dirty="0"/>
              <a:t>No, to </a:t>
            </a:r>
            <a:r>
              <a:rPr lang="en-US" sz="2000" dirty="0" err="1"/>
              <a:t>ujedno</a:t>
            </a:r>
            <a:r>
              <a:rPr lang="en-US" sz="2000" dirty="0"/>
              <a:t> </a:t>
            </a:r>
            <a:r>
              <a:rPr lang="en-US" sz="2000" dirty="0" err="1"/>
              <a:t>predstavlja</a:t>
            </a:r>
            <a:r>
              <a:rPr lang="en-US" sz="2000" dirty="0"/>
              <a:t> i </a:t>
            </a:r>
            <a:r>
              <a:rPr lang="en-US" sz="2000" dirty="0" err="1"/>
              <a:t>tehnički</a:t>
            </a:r>
            <a:r>
              <a:rPr lang="en-US" sz="2000" dirty="0"/>
              <a:t> </a:t>
            </a:r>
            <a:r>
              <a:rPr lang="en-US" sz="2000" dirty="0" err="1"/>
              <a:t>izazov</a:t>
            </a:r>
            <a:r>
              <a:rPr lang="en-US" sz="2000" dirty="0"/>
              <a:t>, </a:t>
            </a:r>
            <a:r>
              <a:rPr lang="en-US" sz="2000" dirty="0" err="1"/>
              <a:t>jer</a:t>
            </a:r>
            <a:r>
              <a:rPr lang="en-US" sz="2000" dirty="0"/>
              <a:t> </a:t>
            </a:r>
            <a:r>
              <a:rPr lang="en-US" sz="2000" dirty="0" err="1"/>
              <a:t>uspešno</a:t>
            </a:r>
            <a:r>
              <a:rPr lang="en-US" sz="2000" dirty="0"/>
              <a:t> </a:t>
            </a:r>
            <a:r>
              <a:rPr lang="en-US" sz="2000" dirty="0" err="1"/>
              <a:t>sprovedena</a:t>
            </a:r>
            <a:r>
              <a:rPr lang="en-US" sz="2000" dirty="0"/>
              <a:t> </a:t>
            </a:r>
            <a:r>
              <a:rPr lang="en-US" sz="2000" dirty="0" err="1"/>
              <a:t>realizacija</a:t>
            </a:r>
            <a:r>
              <a:rPr lang="en-US" sz="2000" dirty="0"/>
              <a:t> ova </a:t>
            </a:r>
            <a:r>
              <a:rPr lang="en-US" sz="2000" dirty="0" err="1"/>
              <a:t>dva</a:t>
            </a:r>
            <a:r>
              <a:rPr lang="en-US" sz="2000" dirty="0"/>
              <a:t> </a:t>
            </a:r>
            <a:r>
              <a:rPr lang="en-US" sz="2000" dirty="0" err="1"/>
              <a:t>značajna</a:t>
            </a:r>
            <a:r>
              <a:rPr lang="en-US" sz="2000" dirty="0"/>
              <a:t> </a:t>
            </a:r>
            <a:r>
              <a:rPr lang="en-US" sz="2000" dirty="0" err="1"/>
              <a:t>događaja</a:t>
            </a:r>
            <a:r>
              <a:rPr lang="en-US" sz="2000" dirty="0"/>
              <a:t> </a:t>
            </a:r>
            <a:r>
              <a:rPr lang="en-US" sz="2000" dirty="0" err="1"/>
              <a:t>opravdava</a:t>
            </a:r>
            <a:r>
              <a:rPr lang="en-US" sz="2000" dirty="0"/>
              <a:t> </a:t>
            </a:r>
            <a:r>
              <a:rPr lang="en-US" sz="2000" dirty="0" err="1"/>
              <a:t>uloženi</a:t>
            </a:r>
            <a:r>
              <a:rPr lang="en-US" sz="2000" dirty="0"/>
              <a:t> </a:t>
            </a:r>
            <a:r>
              <a:rPr lang="en-US" sz="2000" dirty="0" err="1"/>
              <a:t>trud</a:t>
            </a:r>
            <a:r>
              <a:rPr lang="en-US" sz="2000" dirty="0"/>
              <a:t> i rad u </a:t>
            </a:r>
            <a:r>
              <a:rPr lang="en-US" sz="2000" dirty="0" err="1"/>
              <a:t>apsolutno</a:t>
            </a:r>
            <a:r>
              <a:rPr lang="en-US" sz="2000" dirty="0"/>
              <a:t> </a:t>
            </a:r>
            <a:r>
              <a:rPr lang="en-US" sz="2000" dirty="0" err="1"/>
              <a:t>neadekvatnim</a:t>
            </a:r>
            <a:r>
              <a:rPr lang="en-US" sz="2000" dirty="0"/>
              <a:t> </a:t>
            </a:r>
            <a:r>
              <a:rPr lang="en-US" sz="2000" dirty="0" err="1"/>
              <a:t>uslovima</a:t>
            </a:r>
            <a:r>
              <a:rPr lang="en-US" sz="2000" dirty="0"/>
              <a:t> u </a:t>
            </a:r>
            <a:r>
              <a:rPr lang="en-US" sz="2000" dirty="0" err="1"/>
              <a:t>odnosu</a:t>
            </a:r>
            <a:r>
              <a:rPr lang="en-US" sz="2000" dirty="0"/>
              <a:t> </a:t>
            </a:r>
            <a:r>
              <a:rPr lang="en-US" sz="2000" dirty="0" err="1"/>
              <a:t>na</a:t>
            </a:r>
            <a:r>
              <a:rPr lang="en-US" sz="2000" dirty="0"/>
              <a:t> </a:t>
            </a:r>
            <a:r>
              <a:rPr lang="en-US" sz="2000" dirty="0" err="1"/>
              <a:t>hotele</a:t>
            </a:r>
            <a:r>
              <a:rPr lang="en-US" sz="2000" dirty="0"/>
              <a:t>, </a:t>
            </a:r>
            <a:r>
              <a:rPr lang="en-US" sz="2000" dirty="0" err="1"/>
              <a:t>sajmove</a:t>
            </a:r>
            <a:r>
              <a:rPr lang="en-US" sz="2000" dirty="0"/>
              <a:t> i </a:t>
            </a:r>
            <a:r>
              <a:rPr lang="en-US" sz="2000" dirty="0" err="1"/>
              <a:t>kongresne</a:t>
            </a:r>
            <a:r>
              <a:rPr lang="en-US" sz="2000" dirty="0"/>
              <a:t> </a:t>
            </a:r>
            <a:r>
              <a:rPr lang="en-US" sz="2000" dirty="0" err="1"/>
              <a:t>centre</a:t>
            </a:r>
            <a:r>
              <a:rPr lang="en-US" sz="2000" dirty="0"/>
              <a:t>, </a:t>
            </a:r>
            <a:r>
              <a:rPr lang="en-US" sz="2000" dirty="0" err="1"/>
              <a:t>gde</a:t>
            </a:r>
            <a:r>
              <a:rPr lang="en-US" sz="2000" dirty="0"/>
              <a:t> </a:t>
            </a:r>
            <a:r>
              <a:rPr lang="en-US" sz="2000" dirty="0" err="1"/>
              <a:t>postoji</a:t>
            </a:r>
            <a:r>
              <a:rPr lang="en-US" sz="2000" dirty="0"/>
              <a:t> </a:t>
            </a:r>
            <a:r>
              <a:rPr lang="en-US" sz="2000" dirty="0" err="1"/>
              <a:t>infrastruktura</a:t>
            </a:r>
            <a:r>
              <a:rPr lang="en-US" sz="2000" dirty="0"/>
              <a:t>, </a:t>
            </a:r>
            <a:r>
              <a:rPr lang="en-US" sz="2000" dirty="0" err="1"/>
              <a:t>ali</a:t>
            </a:r>
            <a:r>
              <a:rPr lang="en-US" sz="2000" dirty="0"/>
              <a:t> ne i </a:t>
            </a:r>
            <a:r>
              <a:rPr lang="en-US" sz="2000" dirty="0" err="1"/>
              <a:t>arhitektonska</a:t>
            </a:r>
            <a:r>
              <a:rPr lang="en-US" sz="2000" dirty="0"/>
              <a:t> </a:t>
            </a:r>
            <a:r>
              <a:rPr lang="en-US" sz="2000" dirty="0" err="1"/>
              <a:t>autentičnost</a:t>
            </a:r>
            <a:r>
              <a:rPr lang="en-US" sz="2000" dirty="0"/>
              <a:t> i </a:t>
            </a:r>
            <a:r>
              <a:rPr lang="en-US" sz="2000" dirty="0" err="1"/>
              <a:t>prepoznatljivost</a:t>
            </a:r>
            <a:r>
              <a:rPr lang="en-US" sz="2000" dirty="0"/>
              <a:t> </a:t>
            </a:r>
            <a:r>
              <a:rPr lang="en-US" sz="2000" dirty="0" err="1"/>
              <a:t>pokrajinskih</a:t>
            </a:r>
            <a:r>
              <a:rPr lang="en-US" sz="2000" dirty="0"/>
              <a:t> </a:t>
            </a:r>
            <a:r>
              <a:rPr lang="en-US" sz="2000" dirty="0" err="1"/>
              <a:t>institucija</a:t>
            </a:r>
            <a:r>
              <a:rPr lang="en-US" sz="2000" dirty="0"/>
              <a:t>.</a:t>
            </a:r>
            <a:endParaRPr lang="sr-Latn-CS" sz="2000" dirty="0"/>
          </a:p>
        </p:txBody>
      </p:sp>
      <p:sp>
        <p:nvSpPr>
          <p:cNvPr id="282" name="Text Placeholder 281"/>
          <p:cNvSpPr>
            <a:spLocks noGrp="1"/>
          </p:cNvSpPr>
          <p:nvPr>
            <p:ph type="body" sz="quarter" idx="223"/>
          </p:nvPr>
        </p:nvSpPr>
        <p:spPr/>
        <p:txBody>
          <a:bodyPr/>
          <a:lstStyle/>
          <a:p>
            <a:endParaRPr lang="sr-Latn-CS"/>
          </a:p>
        </p:txBody>
      </p:sp>
      <p:sp>
        <p:nvSpPr>
          <p:cNvPr id="283" name="Text Placeholder 282"/>
          <p:cNvSpPr>
            <a:spLocks noGrp="1"/>
          </p:cNvSpPr>
          <p:nvPr>
            <p:ph type="body" sz="quarter" idx="224"/>
          </p:nvPr>
        </p:nvSpPr>
        <p:spPr/>
        <p:txBody>
          <a:bodyPr/>
          <a:lstStyle/>
          <a:p>
            <a:endParaRPr lang="sr-Latn-CS"/>
          </a:p>
        </p:txBody>
      </p:sp>
      <p:sp>
        <p:nvSpPr>
          <p:cNvPr id="284" name="Text Placeholder 283"/>
          <p:cNvSpPr>
            <a:spLocks noGrp="1"/>
          </p:cNvSpPr>
          <p:nvPr>
            <p:ph type="body" sz="quarter" idx="225"/>
          </p:nvPr>
        </p:nvSpPr>
        <p:spPr/>
        <p:txBody>
          <a:bodyPr/>
          <a:lstStyle/>
          <a:p>
            <a:endParaRPr lang="sr-Latn-CS"/>
          </a:p>
        </p:txBody>
      </p:sp>
      <p:sp>
        <p:nvSpPr>
          <p:cNvPr id="285" name="Text Placeholder 284"/>
          <p:cNvSpPr>
            <a:spLocks noGrp="1"/>
          </p:cNvSpPr>
          <p:nvPr>
            <p:ph type="body" sz="quarter" idx="226"/>
          </p:nvPr>
        </p:nvSpPr>
        <p:spPr/>
        <p:txBody>
          <a:bodyPr/>
          <a:lstStyle/>
          <a:p>
            <a:endParaRPr lang="sr-Latn-CS"/>
          </a:p>
        </p:txBody>
      </p:sp>
      <p:sp>
        <p:nvSpPr>
          <p:cNvPr id="286" name="Text Placeholder 285"/>
          <p:cNvSpPr>
            <a:spLocks noGrp="1"/>
          </p:cNvSpPr>
          <p:nvPr>
            <p:ph type="body" sz="quarter" idx="227"/>
          </p:nvPr>
        </p:nvSpPr>
        <p:spPr/>
        <p:txBody>
          <a:bodyPr/>
          <a:lstStyle/>
          <a:p>
            <a:endParaRPr lang="sr-Latn-CS"/>
          </a:p>
        </p:txBody>
      </p:sp>
      <p:sp>
        <p:nvSpPr>
          <p:cNvPr id="287" name="Text Placeholder 286"/>
          <p:cNvSpPr>
            <a:spLocks noGrp="1"/>
          </p:cNvSpPr>
          <p:nvPr>
            <p:ph type="body" sz="quarter" idx="228"/>
          </p:nvPr>
        </p:nvSpPr>
        <p:spPr/>
        <p:txBody>
          <a:bodyPr/>
          <a:lstStyle/>
          <a:p>
            <a:endParaRPr lang="sr-Latn-CS"/>
          </a:p>
        </p:txBody>
      </p:sp>
      <p:sp>
        <p:nvSpPr>
          <p:cNvPr id="288" name="Text Placeholder 287"/>
          <p:cNvSpPr>
            <a:spLocks noGrp="1"/>
          </p:cNvSpPr>
          <p:nvPr>
            <p:ph type="body" sz="quarter" idx="229"/>
          </p:nvPr>
        </p:nvSpPr>
        <p:spPr/>
        <p:txBody>
          <a:bodyPr/>
          <a:lstStyle/>
          <a:p>
            <a:endParaRPr lang="sr-Latn-CS"/>
          </a:p>
        </p:txBody>
      </p:sp>
      <p:sp>
        <p:nvSpPr>
          <p:cNvPr id="289" name="Text Placeholder 288"/>
          <p:cNvSpPr>
            <a:spLocks noGrp="1"/>
          </p:cNvSpPr>
          <p:nvPr>
            <p:ph type="body" sz="quarter" idx="230"/>
          </p:nvPr>
        </p:nvSpPr>
        <p:spPr/>
        <p:txBody>
          <a:bodyPr/>
          <a:lstStyle/>
          <a:p>
            <a:endParaRPr lang="sr-Latn-CS"/>
          </a:p>
        </p:txBody>
      </p:sp>
      <p:sp>
        <p:nvSpPr>
          <p:cNvPr id="290" name="Text Placeholder 289"/>
          <p:cNvSpPr>
            <a:spLocks noGrp="1"/>
          </p:cNvSpPr>
          <p:nvPr>
            <p:ph type="body" sz="quarter" idx="231"/>
          </p:nvPr>
        </p:nvSpPr>
        <p:spPr/>
        <p:txBody>
          <a:bodyPr/>
          <a:lstStyle/>
          <a:p>
            <a:endParaRPr lang="sr-Latn-CS"/>
          </a:p>
        </p:txBody>
      </p:sp>
      <p:sp>
        <p:nvSpPr>
          <p:cNvPr id="291" name="Text Placeholder 290"/>
          <p:cNvSpPr>
            <a:spLocks noGrp="1"/>
          </p:cNvSpPr>
          <p:nvPr>
            <p:ph type="body" sz="quarter" idx="232"/>
          </p:nvPr>
        </p:nvSpPr>
        <p:spPr/>
        <p:txBody>
          <a:bodyPr/>
          <a:lstStyle/>
          <a:p>
            <a:endParaRPr lang="sr-Latn-CS"/>
          </a:p>
        </p:txBody>
      </p:sp>
      <p:sp>
        <p:nvSpPr>
          <p:cNvPr id="292" name="Text Placeholder 291"/>
          <p:cNvSpPr>
            <a:spLocks noGrp="1"/>
          </p:cNvSpPr>
          <p:nvPr>
            <p:ph type="body" sz="quarter" idx="233"/>
          </p:nvPr>
        </p:nvSpPr>
        <p:spPr>
          <a:xfrm>
            <a:off x="15364403" y="5903690"/>
            <a:ext cx="14280077" cy="781015"/>
          </a:xfrm>
        </p:spPr>
        <p:txBody>
          <a:bodyPr/>
          <a:lstStyle/>
          <a:p>
            <a:r>
              <a:rPr lang="sr-Latn-CS" dirty="0" smtClean="0"/>
              <a:t>Iskustva tehničke </a:t>
            </a:r>
            <a:r>
              <a:rPr lang="sr-Latn-CS" dirty="0"/>
              <a:t>podrške 16. Samita šefova država centralne Evrope</a:t>
            </a:r>
          </a:p>
        </p:txBody>
      </p:sp>
      <p:sp>
        <p:nvSpPr>
          <p:cNvPr id="294" name="Text Placeholder 293"/>
          <p:cNvSpPr>
            <a:spLocks noGrp="1"/>
          </p:cNvSpPr>
          <p:nvPr>
            <p:ph type="body" sz="quarter" idx="235"/>
          </p:nvPr>
        </p:nvSpPr>
        <p:spPr>
          <a:xfrm>
            <a:off x="620653" y="21911663"/>
            <a:ext cx="14316683" cy="781015"/>
          </a:xfrm>
        </p:spPr>
        <p:txBody>
          <a:bodyPr/>
          <a:lstStyle/>
          <a:p>
            <a:r>
              <a:rPr lang="sr-Latn-CS" dirty="0" smtClean="0"/>
              <a:t>Realizacija </a:t>
            </a:r>
            <a:r>
              <a:rPr lang="sr-Latn-CS" dirty="0"/>
              <a:t>sistema za elektronsko glasanje i audio/video </a:t>
            </a:r>
            <a:r>
              <a:rPr lang="sr-Latn-CS" dirty="0" smtClean="0"/>
              <a:t>sistema</a:t>
            </a:r>
            <a:endParaRPr lang="sr-Latn-CS" dirty="0"/>
          </a:p>
        </p:txBody>
      </p:sp>
      <p:sp>
        <p:nvSpPr>
          <p:cNvPr id="295" name="Text Placeholder 294"/>
          <p:cNvSpPr>
            <a:spLocks noGrp="1"/>
          </p:cNvSpPr>
          <p:nvPr>
            <p:ph type="body" sz="quarter" idx="236"/>
          </p:nvPr>
        </p:nvSpPr>
        <p:spPr>
          <a:xfrm>
            <a:off x="15364403" y="17980013"/>
            <a:ext cx="14292000" cy="781015"/>
          </a:xfrm>
        </p:spPr>
        <p:txBody>
          <a:bodyPr/>
          <a:lstStyle/>
          <a:p>
            <a:r>
              <a:rPr lang="en-US" dirty="0" err="1"/>
              <a:t>SAMIT</a:t>
            </a:r>
            <a:r>
              <a:rPr lang="en-US" dirty="0"/>
              <a:t> 14 </a:t>
            </a:r>
            <a:r>
              <a:rPr lang="en-US" dirty="0" err="1"/>
              <a:t>REGIONA</a:t>
            </a:r>
            <a:r>
              <a:rPr lang="en-US" dirty="0"/>
              <a:t> </a:t>
            </a:r>
            <a:r>
              <a:rPr lang="en-US" dirty="0" err="1"/>
              <a:t>EVROPE</a:t>
            </a:r>
            <a:endParaRPr lang="sr-Latn-CS" dirty="0"/>
          </a:p>
        </p:txBody>
      </p:sp>
      <p:sp>
        <p:nvSpPr>
          <p:cNvPr id="296" name="Text Placeholder 295"/>
          <p:cNvSpPr>
            <a:spLocks noGrp="1"/>
          </p:cNvSpPr>
          <p:nvPr>
            <p:ph type="body" sz="quarter" idx="237"/>
          </p:nvPr>
        </p:nvSpPr>
        <p:spPr>
          <a:xfrm>
            <a:off x="630734" y="16900675"/>
            <a:ext cx="14292000" cy="5647395"/>
          </a:xfrm>
        </p:spPr>
        <p:txBody>
          <a:bodyPr/>
          <a:lstStyle/>
          <a:p>
            <a:pPr algn="just" fontAlgn="base" hangingPunct="0"/>
            <a:r>
              <a:rPr lang="en-US" sz="2000" dirty="0"/>
              <a:t>16. </a:t>
            </a:r>
            <a:r>
              <a:rPr lang="en-US" sz="2000" dirty="0" err="1"/>
              <a:t>Samit</a:t>
            </a:r>
            <a:r>
              <a:rPr lang="en-US" sz="2000" dirty="0"/>
              <a:t> </a:t>
            </a:r>
            <a:r>
              <a:rPr lang="en-US" sz="2000" dirty="0" err="1"/>
              <a:t>šefova</a:t>
            </a:r>
            <a:r>
              <a:rPr lang="en-US" sz="2000" dirty="0"/>
              <a:t> </a:t>
            </a:r>
            <a:r>
              <a:rPr lang="en-US" sz="2000" dirty="0" err="1"/>
              <a:t>država</a:t>
            </a:r>
            <a:r>
              <a:rPr lang="en-US" sz="2000" dirty="0"/>
              <a:t> </a:t>
            </a:r>
            <a:r>
              <a:rPr lang="en-US" sz="2000" dirty="0" err="1"/>
              <a:t>centralne</a:t>
            </a:r>
            <a:r>
              <a:rPr lang="en-US" sz="2000" dirty="0"/>
              <a:t> </a:t>
            </a:r>
            <a:r>
              <a:rPr lang="en-US" sz="2000" dirty="0" err="1"/>
              <a:t>Evrope</a:t>
            </a:r>
            <a:r>
              <a:rPr lang="en-US" sz="2000" dirty="0"/>
              <a:t> je </a:t>
            </a:r>
            <a:r>
              <a:rPr lang="en-US" sz="2000" dirty="0" err="1"/>
              <a:t>održan</a:t>
            </a:r>
            <a:r>
              <a:rPr lang="en-US" sz="2000" dirty="0"/>
              <a:t> od 18. do 21. </a:t>
            </a:r>
            <a:r>
              <a:rPr lang="en-US" sz="2000" dirty="0" err="1"/>
              <a:t>juna</a:t>
            </a:r>
            <a:r>
              <a:rPr lang="en-US" sz="2000" dirty="0"/>
              <a:t> 2009. </a:t>
            </a:r>
            <a:r>
              <a:rPr lang="en-US" sz="2000" dirty="0" err="1"/>
              <a:t>godine</a:t>
            </a:r>
            <a:r>
              <a:rPr lang="en-US" sz="2000" dirty="0"/>
              <a:t>. Na </a:t>
            </a:r>
            <a:r>
              <a:rPr lang="en-US" sz="2000" dirty="0" err="1"/>
              <a:t>Samitu</a:t>
            </a:r>
            <a:r>
              <a:rPr lang="en-US" sz="2000" dirty="0"/>
              <a:t> </a:t>
            </a:r>
            <a:r>
              <a:rPr lang="en-US" sz="2000" dirty="0" err="1"/>
              <a:t>su</a:t>
            </a:r>
            <a:r>
              <a:rPr lang="en-US" sz="2000" dirty="0"/>
              <a:t>, pored </a:t>
            </a:r>
            <a:r>
              <a:rPr lang="en-US" sz="2000" dirty="0" err="1"/>
              <a:t>domaćina</a:t>
            </a:r>
            <a:r>
              <a:rPr lang="en-US" sz="2000" dirty="0"/>
              <a:t> - </a:t>
            </a:r>
            <a:r>
              <a:rPr lang="en-US" sz="2000" dirty="0" err="1"/>
              <a:t>predsednika</a:t>
            </a:r>
            <a:r>
              <a:rPr lang="en-US" sz="2000" dirty="0"/>
              <a:t> i </a:t>
            </a:r>
            <a:r>
              <a:rPr lang="en-US" sz="2000" dirty="0" err="1"/>
              <a:t>premijera</a:t>
            </a:r>
            <a:r>
              <a:rPr lang="en-US" sz="2000" dirty="0"/>
              <a:t> </a:t>
            </a:r>
            <a:r>
              <a:rPr lang="en-US" sz="2000" dirty="0" err="1"/>
              <a:t>Srbije</a:t>
            </a:r>
            <a:r>
              <a:rPr lang="en-US" sz="2000" dirty="0"/>
              <a:t>, </a:t>
            </a:r>
            <a:r>
              <a:rPr lang="en-US" sz="2000" dirty="0" err="1"/>
              <a:t>kao</a:t>
            </a:r>
            <a:r>
              <a:rPr lang="en-US" sz="2000" dirty="0"/>
              <a:t> i </a:t>
            </a:r>
            <a:r>
              <a:rPr lang="en-US" sz="2000" dirty="0" err="1"/>
              <a:t>predsednika</a:t>
            </a:r>
            <a:r>
              <a:rPr lang="en-US" sz="2000" dirty="0"/>
              <a:t> </a:t>
            </a:r>
            <a:r>
              <a:rPr lang="en-US" sz="2000" dirty="0" err="1"/>
              <a:t>Izvršnog</a:t>
            </a:r>
            <a:r>
              <a:rPr lang="en-US" sz="2000" dirty="0"/>
              <a:t> </a:t>
            </a:r>
            <a:r>
              <a:rPr lang="en-US" sz="2000" dirty="0" err="1"/>
              <a:t>veća</a:t>
            </a:r>
            <a:r>
              <a:rPr lang="en-US" sz="2000" dirty="0"/>
              <a:t> AP </a:t>
            </a:r>
            <a:r>
              <a:rPr lang="en-US" sz="2000" dirty="0" err="1"/>
              <a:t>Vojvodine</a:t>
            </a:r>
            <a:r>
              <a:rPr lang="en-US" sz="2000" dirty="0"/>
              <a:t>, </a:t>
            </a:r>
            <a:r>
              <a:rPr lang="en-US" sz="2000" dirty="0" err="1"/>
              <a:t>učestvovali</a:t>
            </a:r>
            <a:r>
              <a:rPr lang="en-US" sz="2000" dirty="0"/>
              <a:t> </a:t>
            </a:r>
            <a:r>
              <a:rPr lang="en-US" sz="2000" dirty="0" err="1"/>
              <a:t>predsednici</a:t>
            </a:r>
            <a:r>
              <a:rPr lang="en-US" sz="2000" dirty="0"/>
              <a:t> </a:t>
            </a:r>
            <a:r>
              <a:rPr lang="en-US" sz="2000" dirty="0" err="1"/>
              <a:t>Austrije</a:t>
            </a:r>
            <a:r>
              <a:rPr lang="en-US" sz="2000" dirty="0"/>
              <a:t>, </a:t>
            </a:r>
            <a:r>
              <a:rPr lang="en-US" sz="2000" dirty="0" err="1"/>
              <a:t>Bugarske</a:t>
            </a:r>
            <a:r>
              <a:rPr lang="en-US" sz="2000" dirty="0"/>
              <a:t>, </a:t>
            </a:r>
            <a:r>
              <a:rPr lang="en-US" sz="2000" dirty="0" err="1"/>
              <a:t>Hrvatske</a:t>
            </a:r>
            <a:r>
              <a:rPr lang="en-US" sz="2000" dirty="0"/>
              <a:t>, </a:t>
            </a:r>
            <a:r>
              <a:rPr lang="en-US" sz="2000" dirty="0" err="1"/>
              <a:t>Moldavije</a:t>
            </a:r>
            <a:r>
              <a:rPr lang="en-US" sz="2000" dirty="0"/>
              <a:t>, </a:t>
            </a:r>
            <a:r>
              <a:rPr lang="en-US" sz="2000" dirty="0" err="1"/>
              <a:t>Češke</a:t>
            </a:r>
            <a:r>
              <a:rPr lang="en-US" sz="2000" dirty="0"/>
              <a:t>, </a:t>
            </a:r>
            <a:r>
              <a:rPr lang="en-US" sz="2000" dirty="0" err="1"/>
              <a:t>Italije</a:t>
            </a:r>
            <a:r>
              <a:rPr lang="en-US" sz="2000" dirty="0"/>
              <a:t>, </a:t>
            </a:r>
            <a:r>
              <a:rPr lang="en-US" sz="2000" dirty="0" err="1"/>
              <a:t>Makedonije</a:t>
            </a:r>
            <a:r>
              <a:rPr lang="en-US" sz="2000" dirty="0"/>
              <a:t>, </a:t>
            </a:r>
            <a:r>
              <a:rPr lang="en-US" sz="2000" dirty="0" err="1"/>
              <a:t>Crne</a:t>
            </a:r>
            <a:r>
              <a:rPr lang="en-US" sz="2000" dirty="0"/>
              <a:t> Gore, </a:t>
            </a:r>
            <a:r>
              <a:rPr lang="en-US" sz="2000" dirty="0" err="1"/>
              <a:t>Poljske</a:t>
            </a:r>
            <a:r>
              <a:rPr lang="en-US" sz="2000" dirty="0"/>
              <a:t>, </a:t>
            </a:r>
            <a:r>
              <a:rPr lang="en-US" sz="2000" dirty="0" err="1"/>
              <a:t>Slovačke</a:t>
            </a:r>
            <a:r>
              <a:rPr lang="en-US" sz="2000" dirty="0"/>
              <a:t>, </a:t>
            </a:r>
            <a:r>
              <a:rPr lang="en-US" sz="2000" dirty="0" err="1"/>
              <a:t>Slovenije</a:t>
            </a:r>
            <a:r>
              <a:rPr lang="en-US" sz="2000" dirty="0"/>
              <a:t>, </a:t>
            </a:r>
            <a:r>
              <a:rPr lang="en-US" sz="2000" dirty="0" err="1"/>
              <a:t>Ukrajine</a:t>
            </a:r>
            <a:r>
              <a:rPr lang="en-US" sz="2000" dirty="0"/>
              <a:t> i </a:t>
            </a:r>
            <a:r>
              <a:rPr lang="en-US" sz="2000" dirty="0" err="1"/>
              <a:t>predsedavajući</a:t>
            </a:r>
            <a:r>
              <a:rPr lang="en-US" sz="2000" dirty="0"/>
              <a:t> </a:t>
            </a:r>
            <a:r>
              <a:rPr lang="en-US" sz="2000" dirty="0" err="1"/>
              <a:t>Predsedništva</a:t>
            </a:r>
            <a:r>
              <a:rPr lang="en-US" sz="2000" dirty="0"/>
              <a:t> </a:t>
            </a:r>
            <a:r>
              <a:rPr lang="en-US" sz="2000" dirty="0" err="1"/>
              <a:t>BiH</a:t>
            </a:r>
            <a:r>
              <a:rPr lang="en-US" sz="2000" dirty="0"/>
              <a:t>.</a:t>
            </a:r>
          </a:p>
          <a:p>
            <a:pPr fontAlgn="base" hangingPunct="0"/>
            <a:r>
              <a:rPr lang="en-US" sz="2000" dirty="0" err="1"/>
              <a:t>Samit</a:t>
            </a:r>
            <a:r>
              <a:rPr lang="en-US" sz="2000" dirty="0"/>
              <a:t> je </a:t>
            </a:r>
            <a:r>
              <a:rPr lang="en-US" sz="2000" dirty="0" err="1"/>
              <a:t>održan</a:t>
            </a:r>
            <a:r>
              <a:rPr lang="en-US" sz="2000" dirty="0"/>
              <a:t> u </a:t>
            </a:r>
            <a:r>
              <a:rPr lang="en-US" sz="2000" dirty="0" err="1"/>
              <a:t>velikoj</a:t>
            </a:r>
            <a:r>
              <a:rPr lang="en-US" sz="2000" dirty="0"/>
              <a:t> </a:t>
            </a:r>
            <a:r>
              <a:rPr lang="en-US" sz="2000" dirty="0" err="1"/>
              <a:t>sali</a:t>
            </a:r>
            <a:r>
              <a:rPr lang="en-US" sz="2000" dirty="0"/>
              <a:t> </a:t>
            </a:r>
            <a:r>
              <a:rPr lang="en-US" sz="2000" dirty="0" err="1"/>
              <a:t>Skupštine</a:t>
            </a:r>
            <a:r>
              <a:rPr lang="en-US" sz="2000" dirty="0"/>
              <a:t> AP </a:t>
            </a:r>
            <a:r>
              <a:rPr lang="en-US" sz="2000" dirty="0" err="1"/>
              <a:t>Vojvodine</a:t>
            </a:r>
            <a:r>
              <a:rPr lang="en-US" sz="2000" dirty="0"/>
              <a:t> u </a:t>
            </a:r>
            <a:r>
              <a:rPr lang="en-US" sz="2000" dirty="0" err="1"/>
              <a:t>Novom</a:t>
            </a:r>
            <a:r>
              <a:rPr lang="en-US" sz="2000" dirty="0"/>
              <a:t> </a:t>
            </a:r>
            <a:r>
              <a:rPr lang="en-US" sz="2000" dirty="0" err="1"/>
              <a:t>Sadu</a:t>
            </a:r>
            <a:r>
              <a:rPr lang="en-US" sz="2000" dirty="0"/>
              <a:t>.</a:t>
            </a:r>
          </a:p>
          <a:p>
            <a:pPr algn="just" fontAlgn="base" hangingPunct="0"/>
            <a:r>
              <a:rPr lang="en-US" sz="2000" dirty="0" err="1"/>
              <a:t>Objekat</a:t>
            </a:r>
            <a:r>
              <a:rPr lang="en-US" sz="2000" dirty="0"/>
              <a:t>  </a:t>
            </a:r>
            <a:r>
              <a:rPr lang="en-US" sz="2000" dirty="0" err="1"/>
              <a:t>Skupštine</a:t>
            </a:r>
            <a:r>
              <a:rPr lang="en-US" sz="2000" dirty="0"/>
              <a:t> AP </a:t>
            </a:r>
            <a:r>
              <a:rPr lang="en-US" sz="2000" dirty="0" err="1"/>
              <a:t>Vojvodine</a:t>
            </a:r>
            <a:r>
              <a:rPr lang="en-US" sz="2000" dirty="0"/>
              <a:t> je </a:t>
            </a:r>
            <a:r>
              <a:rPr lang="en-US" sz="2000" dirty="0" err="1"/>
              <a:t>delo</a:t>
            </a:r>
            <a:r>
              <a:rPr lang="en-US" sz="2000" dirty="0"/>
              <a:t> </a:t>
            </a:r>
            <a:r>
              <a:rPr lang="en-US" sz="2000" dirty="0" err="1"/>
              <a:t>arhitekte</a:t>
            </a:r>
            <a:r>
              <a:rPr lang="en-US" sz="2000" dirty="0"/>
              <a:t> </a:t>
            </a:r>
            <a:r>
              <a:rPr lang="en-US" sz="2000" dirty="0" err="1"/>
              <a:t>Dragiše</a:t>
            </a:r>
            <a:r>
              <a:rPr lang="en-US" sz="2000" dirty="0"/>
              <a:t> </a:t>
            </a:r>
            <a:r>
              <a:rPr lang="en-US" sz="2000" dirty="0" err="1"/>
              <a:t>Brašovana</a:t>
            </a:r>
            <a:r>
              <a:rPr lang="en-US" sz="2000" dirty="0"/>
              <a:t>,  </a:t>
            </a:r>
            <a:r>
              <a:rPr lang="en-US" sz="2000" dirty="0" err="1"/>
              <a:t>građeno</a:t>
            </a:r>
            <a:r>
              <a:rPr lang="en-US" sz="2000" dirty="0"/>
              <a:t> od 1936. do 1940. </a:t>
            </a:r>
            <a:r>
              <a:rPr lang="en-US" sz="2000" dirty="0" err="1"/>
              <a:t>godine</a:t>
            </a:r>
            <a:r>
              <a:rPr lang="en-US" sz="2000" dirty="0"/>
              <a:t>. </a:t>
            </a:r>
            <a:r>
              <a:rPr lang="en-US" sz="2000" dirty="0" err="1"/>
              <a:t>Velika</a:t>
            </a:r>
            <a:r>
              <a:rPr lang="en-US" sz="2000" dirty="0"/>
              <a:t> </a:t>
            </a:r>
            <a:r>
              <a:rPr lang="en-US" sz="2000" dirty="0" err="1"/>
              <a:t>sala</a:t>
            </a:r>
            <a:r>
              <a:rPr lang="en-US" sz="2000" dirty="0"/>
              <a:t> </a:t>
            </a:r>
            <a:r>
              <a:rPr lang="en-US" sz="2000" dirty="0" err="1"/>
              <a:t>Skupštine</a:t>
            </a:r>
            <a:r>
              <a:rPr lang="en-US" sz="2000" dirty="0"/>
              <a:t> </a:t>
            </a:r>
            <a:r>
              <a:rPr lang="en-US" sz="2000" dirty="0" err="1"/>
              <a:t>APV</a:t>
            </a:r>
            <a:r>
              <a:rPr lang="en-US" sz="2000" dirty="0"/>
              <a:t> je </a:t>
            </a:r>
            <a:r>
              <a:rPr lang="en-US" sz="2000" dirty="0" err="1"/>
              <a:t>višenamenska</a:t>
            </a:r>
            <a:r>
              <a:rPr lang="en-US" sz="2000" dirty="0"/>
              <a:t> </a:t>
            </a:r>
            <a:r>
              <a:rPr lang="en-US" sz="2000" dirty="0" err="1"/>
              <a:t>sala</a:t>
            </a:r>
            <a:r>
              <a:rPr lang="en-US" sz="2000" dirty="0"/>
              <a:t>, u </a:t>
            </a:r>
            <a:r>
              <a:rPr lang="en-US" sz="2000" dirty="0" err="1"/>
              <a:t>kojoj</a:t>
            </a:r>
            <a:r>
              <a:rPr lang="en-US" sz="2000" dirty="0"/>
              <a:t> se </a:t>
            </a:r>
            <a:r>
              <a:rPr lang="en-US" sz="2000" dirty="0" err="1"/>
              <a:t>održavaju</a:t>
            </a:r>
            <a:r>
              <a:rPr lang="en-US" sz="2000" dirty="0"/>
              <a:t> </a:t>
            </a:r>
            <a:r>
              <a:rPr lang="en-US" sz="2000" dirty="0" err="1"/>
              <a:t>zasedanja</a:t>
            </a:r>
            <a:r>
              <a:rPr lang="en-US" sz="2000" dirty="0"/>
              <a:t> </a:t>
            </a:r>
            <a:r>
              <a:rPr lang="en-US" sz="2000" dirty="0" err="1"/>
              <a:t>Skupštine</a:t>
            </a:r>
            <a:r>
              <a:rPr lang="en-US" sz="2000" dirty="0"/>
              <a:t>, </a:t>
            </a:r>
            <a:r>
              <a:rPr lang="en-US" sz="2000" dirty="0" err="1"/>
              <a:t>kao</a:t>
            </a:r>
            <a:r>
              <a:rPr lang="en-US" sz="2000" dirty="0"/>
              <a:t> i </a:t>
            </a:r>
            <a:r>
              <a:rPr lang="en-US" sz="2000" dirty="0" err="1"/>
              <a:t>posebne</a:t>
            </a:r>
            <a:r>
              <a:rPr lang="en-US" sz="2000" dirty="0"/>
              <a:t> i </a:t>
            </a:r>
            <a:r>
              <a:rPr lang="en-US" sz="2000" dirty="0" err="1"/>
              <a:t>svečane</a:t>
            </a:r>
            <a:r>
              <a:rPr lang="en-US" sz="2000" dirty="0"/>
              <a:t> </a:t>
            </a:r>
            <a:r>
              <a:rPr lang="en-US" sz="2000" dirty="0" err="1"/>
              <a:t>sednice</a:t>
            </a:r>
            <a:r>
              <a:rPr lang="en-US" sz="2000" dirty="0"/>
              <a:t>, </a:t>
            </a:r>
            <a:r>
              <a:rPr lang="en-US" sz="2000" dirty="0" err="1"/>
              <a:t>ali</a:t>
            </a:r>
            <a:r>
              <a:rPr lang="en-US" sz="2000" dirty="0"/>
              <a:t> i </a:t>
            </a:r>
            <a:r>
              <a:rPr lang="en-US" sz="2000" dirty="0" err="1"/>
              <a:t>kongresi</a:t>
            </a:r>
            <a:r>
              <a:rPr lang="en-US" sz="2000" dirty="0"/>
              <a:t>, </a:t>
            </a:r>
            <a:r>
              <a:rPr lang="en-US" sz="2000" dirty="0" err="1"/>
              <a:t>prezentacije</a:t>
            </a:r>
            <a:r>
              <a:rPr lang="en-US" sz="2000" dirty="0"/>
              <a:t> i </a:t>
            </a:r>
            <a:r>
              <a:rPr lang="en-US" sz="2000" dirty="0" err="1"/>
              <a:t>druge</a:t>
            </a:r>
            <a:r>
              <a:rPr lang="en-US" sz="2000" dirty="0"/>
              <a:t> </a:t>
            </a:r>
            <a:r>
              <a:rPr lang="en-US" sz="2000" dirty="0" err="1"/>
              <a:t>manifestacije</a:t>
            </a:r>
            <a:r>
              <a:rPr lang="en-US" sz="2000" dirty="0"/>
              <a:t>.  </a:t>
            </a:r>
          </a:p>
          <a:p>
            <a:pPr algn="just"/>
            <a:r>
              <a:rPr lang="en-US" sz="2000" dirty="0" err="1"/>
              <a:t>Velika</a:t>
            </a:r>
            <a:r>
              <a:rPr lang="en-US" sz="2000" dirty="0"/>
              <a:t> </a:t>
            </a:r>
            <a:r>
              <a:rPr lang="en-US" sz="2000" dirty="0" err="1"/>
              <a:t>sala</a:t>
            </a:r>
            <a:r>
              <a:rPr lang="en-US" sz="2000" dirty="0"/>
              <a:t> </a:t>
            </a:r>
            <a:r>
              <a:rPr lang="en-US" sz="2000" dirty="0" err="1"/>
              <a:t>Skupštine</a:t>
            </a:r>
            <a:r>
              <a:rPr lang="en-US" sz="2000" dirty="0"/>
              <a:t> AP </a:t>
            </a:r>
            <a:r>
              <a:rPr lang="en-US" sz="2000" dirty="0" err="1"/>
              <a:t>Vojvodine</a:t>
            </a:r>
            <a:r>
              <a:rPr lang="en-US" sz="2000" dirty="0"/>
              <a:t>, </a:t>
            </a:r>
            <a:r>
              <a:rPr lang="en-US" sz="2000" dirty="0" err="1"/>
              <a:t>uz</a:t>
            </a:r>
            <a:r>
              <a:rPr lang="en-US" sz="2000" dirty="0"/>
              <a:t> </a:t>
            </a:r>
            <a:r>
              <a:rPr lang="en-US" sz="2000" dirty="0" err="1"/>
              <a:t>elemente</a:t>
            </a:r>
            <a:r>
              <a:rPr lang="en-US" sz="2000" dirty="0"/>
              <a:t> </a:t>
            </a:r>
            <a:r>
              <a:rPr lang="en-US" sz="2000" dirty="0" err="1"/>
              <a:t>originalnog</a:t>
            </a:r>
            <a:r>
              <a:rPr lang="en-US" sz="2000" dirty="0"/>
              <a:t> </a:t>
            </a:r>
            <a:r>
              <a:rPr lang="en-US" sz="2000" dirty="0" err="1"/>
              <a:t>enterijera</a:t>
            </a:r>
            <a:r>
              <a:rPr lang="en-US" sz="2000" dirty="0"/>
              <a:t> </a:t>
            </a:r>
            <a:r>
              <a:rPr lang="en-US" sz="2000" dirty="0" err="1"/>
              <a:t>ima</a:t>
            </a:r>
            <a:r>
              <a:rPr lang="en-US" sz="2000" dirty="0"/>
              <a:t> i </a:t>
            </a:r>
            <a:r>
              <a:rPr lang="en-US" sz="2000" dirty="0" err="1"/>
              <a:t>elemente</a:t>
            </a:r>
            <a:r>
              <a:rPr lang="en-US" sz="2000" dirty="0"/>
              <a:t> </a:t>
            </a:r>
            <a:r>
              <a:rPr lang="en-US" sz="2000" dirty="0" err="1"/>
              <a:t>enterijera</a:t>
            </a:r>
            <a:r>
              <a:rPr lang="en-US" sz="2000" dirty="0"/>
              <a:t> </a:t>
            </a:r>
            <a:r>
              <a:rPr lang="en-US" sz="2000" dirty="0" err="1"/>
              <a:t>iz</a:t>
            </a:r>
            <a:r>
              <a:rPr lang="en-US" sz="2000" dirty="0"/>
              <a:t> </a:t>
            </a:r>
            <a:r>
              <a:rPr lang="en-US" sz="2000" dirty="0" err="1"/>
              <a:t>kasnijeg</a:t>
            </a:r>
            <a:r>
              <a:rPr lang="en-US" sz="2000" dirty="0"/>
              <a:t> </a:t>
            </a:r>
            <a:r>
              <a:rPr lang="en-US" sz="2000" dirty="0" err="1"/>
              <a:t>perioda</a:t>
            </a:r>
            <a:r>
              <a:rPr lang="en-US" sz="2000" dirty="0"/>
              <a:t>, </a:t>
            </a:r>
            <a:r>
              <a:rPr lang="en-US" sz="2000" dirty="0" err="1"/>
              <a:t>koji</a:t>
            </a:r>
            <a:r>
              <a:rPr lang="en-US" sz="2000" dirty="0"/>
              <a:t> je </a:t>
            </a:r>
            <a:r>
              <a:rPr lang="en-US" sz="2000" dirty="0" err="1"/>
              <a:t>usled</a:t>
            </a:r>
            <a:r>
              <a:rPr lang="en-US" sz="2000" dirty="0"/>
              <a:t> </a:t>
            </a:r>
            <a:r>
              <a:rPr lang="en-US" sz="2000" dirty="0" err="1"/>
              <a:t>permanentne</a:t>
            </a:r>
            <a:r>
              <a:rPr lang="en-US" sz="2000" dirty="0"/>
              <a:t> </a:t>
            </a:r>
            <a:r>
              <a:rPr lang="en-US" sz="2000" dirty="0" err="1"/>
              <a:t>upotrebe</a:t>
            </a:r>
            <a:r>
              <a:rPr lang="en-US" sz="2000" dirty="0"/>
              <a:t> </a:t>
            </a:r>
            <a:r>
              <a:rPr lang="en-US" sz="2000" dirty="0" err="1"/>
              <a:t>skoro</a:t>
            </a:r>
            <a:r>
              <a:rPr lang="en-US" sz="2000" dirty="0"/>
              <a:t> 50 </a:t>
            </a:r>
            <a:r>
              <a:rPr lang="en-US" sz="2000" dirty="0" err="1"/>
              <a:t>godina</a:t>
            </a:r>
            <a:r>
              <a:rPr lang="en-US" sz="2000" dirty="0"/>
              <a:t>, </a:t>
            </a:r>
            <a:r>
              <a:rPr lang="en-US" sz="2000" dirty="0" err="1"/>
              <a:t>potpuno</a:t>
            </a:r>
            <a:r>
              <a:rPr lang="en-US" sz="2000" dirty="0"/>
              <a:t> </a:t>
            </a:r>
            <a:r>
              <a:rPr lang="en-US" sz="2000" dirty="0" err="1"/>
              <a:t>dotrajao</a:t>
            </a:r>
            <a:r>
              <a:rPr lang="en-US" sz="2000" dirty="0"/>
              <a:t>. </a:t>
            </a:r>
            <a:endParaRPr lang="en-US" sz="2000" dirty="0" smtClean="0"/>
          </a:p>
          <a:p>
            <a:pPr algn="just" fontAlgn="base" hangingPunct="0"/>
            <a:r>
              <a:rPr lang="en-US" sz="2000" dirty="0" err="1"/>
              <a:t>Planom</a:t>
            </a:r>
            <a:r>
              <a:rPr lang="en-US" sz="2000" dirty="0"/>
              <a:t> </a:t>
            </a:r>
            <a:r>
              <a:rPr lang="en-US" sz="2000" dirty="0" err="1"/>
              <a:t>nabavki</a:t>
            </a:r>
            <a:r>
              <a:rPr lang="en-US" sz="2000" dirty="0"/>
              <a:t> </a:t>
            </a:r>
            <a:r>
              <a:rPr lang="en-US" sz="2000" dirty="0" err="1"/>
              <a:t>za</a:t>
            </a:r>
            <a:r>
              <a:rPr lang="en-US" sz="2000" dirty="0"/>
              <a:t> 2009. </a:t>
            </a:r>
            <a:r>
              <a:rPr lang="en-US" sz="2000" dirty="0" err="1"/>
              <a:t>godinu</a:t>
            </a:r>
            <a:r>
              <a:rPr lang="en-US" sz="2000" dirty="0"/>
              <a:t> </a:t>
            </a:r>
            <a:r>
              <a:rPr lang="en-US" sz="2000" dirty="0" err="1"/>
              <a:t>Službe</a:t>
            </a:r>
            <a:r>
              <a:rPr lang="en-US" sz="2000" dirty="0"/>
              <a:t> </a:t>
            </a:r>
            <a:r>
              <a:rPr lang="en-US" sz="2000" dirty="0" err="1"/>
              <a:t>za</a:t>
            </a:r>
            <a:r>
              <a:rPr lang="en-US" sz="2000" dirty="0"/>
              <a:t> </a:t>
            </a:r>
            <a:r>
              <a:rPr lang="en-US" sz="2000" dirty="0" err="1"/>
              <a:t>opšte</a:t>
            </a:r>
            <a:r>
              <a:rPr lang="en-US" sz="2000" dirty="0"/>
              <a:t> i </a:t>
            </a:r>
            <a:r>
              <a:rPr lang="en-US" sz="2000" dirty="0" err="1"/>
              <a:t>zajedničke</a:t>
            </a:r>
            <a:r>
              <a:rPr lang="en-US" sz="2000" dirty="0"/>
              <a:t> </a:t>
            </a:r>
            <a:r>
              <a:rPr lang="en-US" sz="2000" dirty="0" err="1"/>
              <a:t>poslove</a:t>
            </a:r>
            <a:r>
              <a:rPr lang="en-US" sz="2000" dirty="0"/>
              <a:t> </a:t>
            </a:r>
            <a:r>
              <a:rPr lang="en-US" sz="2000" dirty="0" err="1"/>
              <a:t>pokrajinskih</a:t>
            </a:r>
            <a:r>
              <a:rPr lang="en-US" sz="2000" dirty="0"/>
              <a:t> </a:t>
            </a:r>
            <a:r>
              <a:rPr lang="en-US" sz="2000" dirty="0" err="1"/>
              <a:t>organa</a:t>
            </a:r>
            <a:r>
              <a:rPr lang="en-US" sz="2000" dirty="0"/>
              <a:t> (</a:t>
            </a:r>
            <a:r>
              <a:rPr lang="en-US" sz="2000" dirty="0" err="1"/>
              <a:t>sada</a:t>
            </a:r>
            <a:r>
              <a:rPr lang="en-US" sz="2000" dirty="0"/>
              <a:t> </a:t>
            </a:r>
            <a:r>
              <a:rPr lang="en-US" sz="2000" dirty="0" err="1"/>
              <a:t>Uprava</a:t>
            </a:r>
            <a:r>
              <a:rPr lang="en-US" sz="2000" dirty="0"/>
              <a:t> </a:t>
            </a:r>
            <a:r>
              <a:rPr lang="en-US" sz="2000" dirty="0" err="1"/>
              <a:t>za</a:t>
            </a:r>
            <a:r>
              <a:rPr lang="en-US" sz="2000" dirty="0"/>
              <a:t> </a:t>
            </a:r>
            <a:r>
              <a:rPr lang="en-US" sz="2000" dirty="0" err="1"/>
              <a:t>zajedničke</a:t>
            </a:r>
            <a:r>
              <a:rPr lang="en-US" sz="2000" dirty="0"/>
              <a:t> </a:t>
            </a:r>
            <a:r>
              <a:rPr lang="en-US" sz="2000" dirty="0" err="1"/>
              <a:t>poslove</a:t>
            </a:r>
            <a:r>
              <a:rPr lang="en-US" sz="2000" dirty="0"/>
              <a:t> </a:t>
            </a:r>
            <a:r>
              <a:rPr lang="en-US" sz="2000" dirty="0" err="1"/>
              <a:t>pokrajinskih</a:t>
            </a:r>
            <a:r>
              <a:rPr lang="en-US" sz="2000" dirty="0"/>
              <a:t> </a:t>
            </a:r>
            <a:r>
              <a:rPr lang="en-US" sz="2000" dirty="0" err="1"/>
              <a:t>organa</a:t>
            </a:r>
            <a:r>
              <a:rPr lang="en-US" sz="2000" dirty="0"/>
              <a:t>), </a:t>
            </a:r>
            <a:r>
              <a:rPr lang="en-US" sz="2000" dirty="0" err="1"/>
              <a:t>planirana</a:t>
            </a:r>
            <a:r>
              <a:rPr lang="en-US" sz="2000" dirty="0"/>
              <a:t> </a:t>
            </a:r>
            <a:r>
              <a:rPr lang="en-US" sz="2000" dirty="0" err="1"/>
              <a:t>su</a:t>
            </a:r>
            <a:r>
              <a:rPr lang="en-US" sz="2000" dirty="0"/>
              <a:t> i </a:t>
            </a:r>
            <a:r>
              <a:rPr lang="en-US" sz="2000" dirty="0" err="1"/>
              <a:t>odobrena</a:t>
            </a:r>
            <a:r>
              <a:rPr lang="en-US" sz="2000" dirty="0"/>
              <a:t> </a:t>
            </a:r>
            <a:r>
              <a:rPr lang="en-US" sz="2000" dirty="0" err="1"/>
              <a:t>sredstva</a:t>
            </a:r>
            <a:r>
              <a:rPr lang="en-US" sz="2000" dirty="0"/>
              <a:t> </a:t>
            </a:r>
            <a:r>
              <a:rPr lang="en-US" sz="2000" dirty="0" err="1"/>
              <a:t>za</a:t>
            </a:r>
            <a:r>
              <a:rPr lang="en-US" sz="2000" dirty="0"/>
              <a:t>: </a:t>
            </a:r>
          </a:p>
          <a:p>
            <a:pPr fontAlgn="base" hangingPunct="0"/>
            <a:r>
              <a:rPr lang="en-US" sz="2000" dirty="0"/>
              <a:t>1</a:t>
            </a:r>
            <a:r>
              <a:rPr lang="en-US" sz="2000" dirty="0" smtClean="0"/>
              <a:t>. </a:t>
            </a:r>
            <a:r>
              <a:rPr lang="en-US" sz="2000" dirty="0" err="1" smtClean="0"/>
              <a:t>rekonstrukciju</a:t>
            </a:r>
            <a:r>
              <a:rPr lang="en-US" sz="2000" dirty="0" smtClean="0"/>
              <a:t> </a:t>
            </a:r>
            <a:r>
              <a:rPr lang="en-US" sz="2000" dirty="0"/>
              <a:t>i </a:t>
            </a:r>
            <a:r>
              <a:rPr lang="en-US" sz="2000" dirty="0" err="1"/>
              <a:t>adaptaciju</a:t>
            </a:r>
            <a:r>
              <a:rPr lang="en-US" sz="2000" dirty="0"/>
              <a:t> </a:t>
            </a:r>
            <a:r>
              <a:rPr lang="en-US" sz="2000" dirty="0" err="1"/>
              <a:t>velike</a:t>
            </a:r>
            <a:r>
              <a:rPr lang="en-US" sz="2000" dirty="0"/>
              <a:t> sale </a:t>
            </a:r>
            <a:r>
              <a:rPr lang="en-US" sz="2000" dirty="0" err="1"/>
              <a:t>Skupštine</a:t>
            </a:r>
            <a:r>
              <a:rPr lang="en-US" sz="2000" dirty="0"/>
              <a:t> AP </a:t>
            </a:r>
            <a:r>
              <a:rPr lang="en-US" sz="2000" dirty="0" err="1"/>
              <a:t>Vojvodine</a:t>
            </a:r>
            <a:r>
              <a:rPr lang="en-US" sz="2000" dirty="0"/>
              <a:t>,</a:t>
            </a:r>
          </a:p>
          <a:p>
            <a:pPr fontAlgn="base" hangingPunct="0"/>
            <a:r>
              <a:rPr lang="en-US" sz="2000" dirty="0"/>
              <a:t>2</a:t>
            </a:r>
            <a:r>
              <a:rPr lang="en-US" sz="2000" dirty="0" smtClean="0"/>
              <a:t>. </a:t>
            </a:r>
            <a:r>
              <a:rPr lang="en-US" sz="2000" dirty="0" err="1" smtClean="0"/>
              <a:t>realizaciju</a:t>
            </a:r>
            <a:r>
              <a:rPr lang="en-US" sz="2000" dirty="0" smtClean="0"/>
              <a:t> </a:t>
            </a:r>
            <a:r>
              <a:rPr lang="en-US" sz="2000" dirty="0" err="1"/>
              <a:t>sistema</a:t>
            </a:r>
            <a:r>
              <a:rPr lang="en-US" sz="2000" dirty="0"/>
              <a:t> </a:t>
            </a:r>
            <a:r>
              <a:rPr lang="en-US" sz="2000" dirty="0" err="1"/>
              <a:t>za</a:t>
            </a:r>
            <a:r>
              <a:rPr lang="en-US" sz="2000" dirty="0"/>
              <a:t> </a:t>
            </a:r>
            <a:r>
              <a:rPr lang="en-US" sz="2000" dirty="0" err="1"/>
              <a:t>elektronsko</a:t>
            </a:r>
            <a:r>
              <a:rPr lang="en-US" sz="2000" dirty="0"/>
              <a:t> </a:t>
            </a:r>
            <a:r>
              <a:rPr lang="en-US" sz="2000" dirty="0" err="1"/>
              <a:t>glasanje</a:t>
            </a:r>
            <a:r>
              <a:rPr lang="en-US" sz="2000" dirty="0"/>
              <a:t> i audio/video </a:t>
            </a:r>
            <a:r>
              <a:rPr lang="en-US" sz="2000" dirty="0" err="1"/>
              <a:t>sistema</a:t>
            </a:r>
            <a:r>
              <a:rPr lang="en-US" sz="2000" dirty="0"/>
              <a:t>.</a:t>
            </a:r>
          </a:p>
          <a:p>
            <a:endParaRPr lang="sr-Latn-CS" dirty="0"/>
          </a:p>
        </p:txBody>
      </p:sp>
      <p:sp>
        <p:nvSpPr>
          <p:cNvPr id="298" name="Text Placeholder 297"/>
          <p:cNvSpPr>
            <a:spLocks noGrp="1"/>
          </p:cNvSpPr>
          <p:nvPr>
            <p:ph type="body" sz="quarter" idx="239"/>
          </p:nvPr>
        </p:nvSpPr>
        <p:spPr>
          <a:xfrm>
            <a:off x="630734" y="6694801"/>
            <a:ext cx="14292000" cy="9500758"/>
          </a:xfrm>
        </p:spPr>
        <p:txBody>
          <a:bodyPr/>
          <a:lstStyle/>
          <a:p>
            <a:pPr algn="just"/>
            <a:r>
              <a:rPr lang="en-GB" sz="2000" dirty="0"/>
              <a:t>This paper describes the experiences of the IT team of the Government of the Autonomous Province of </a:t>
            </a:r>
            <a:r>
              <a:rPr lang="en-GB" sz="2000" dirty="0" err="1"/>
              <a:t>Vojvodina</a:t>
            </a:r>
            <a:r>
              <a:rPr lang="en-GB" sz="2000" dirty="0"/>
              <a:t>, which has actively participated in the organization and support of two important events that took place in the mansions of the Assembly and the Government of the Autonomous Province of </a:t>
            </a:r>
            <a:r>
              <a:rPr lang="en-GB" sz="2000" dirty="0" err="1"/>
              <a:t>Vojvodina</a:t>
            </a:r>
            <a:r>
              <a:rPr lang="en-GB" sz="2000" dirty="0"/>
              <a:t>. The technical preparations for events, activities and maintenance experience during the whole period of technical support are briefly described.</a:t>
            </a:r>
            <a:r>
              <a:rPr lang="en-GB" sz="2000" b="1" dirty="0"/>
              <a:t> </a:t>
            </a:r>
            <a:endParaRPr lang="en-US" sz="2000" dirty="0"/>
          </a:p>
          <a:p>
            <a:pPr algn="just"/>
            <a:r>
              <a:rPr lang="en-GB" sz="2000" b="1" dirty="0"/>
              <a:t>The 16th Summit of Central European Heads of State</a:t>
            </a:r>
            <a:r>
              <a:rPr lang="en-GB" sz="2000" dirty="0"/>
              <a:t> was held from 18 to 21 June 2009. The Summit, in addition to hosts - the President and the Prime Minister of Serbia and President of the Executive Council of AP </a:t>
            </a:r>
            <a:r>
              <a:rPr lang="en-GB" sz="2000" dirty="0" err="1"/>
              <a:t>Vojvodina</a:t>
            </a:r>
            <a:r>
              <a:rPr lang="en-GB" sz="2000" dirty="0"/>
              <a:t>, attended the presidents of Austria, Bulgaria, Croatia, Moldova, Czech Republic, Italy, Macedonia, Montenegro, Poland, Slovakia, Slovenia, Ukraine and the Chairman of the Presidency of Bosnia and Herzegovina. The Summit was held in the great hall of the mansion of the Assembly of AP </a:t>
            </a:r>
            <a:r>
              <a:rPr lang="en-GB" sz="2000" dirty="0" err="1"/>
              <a:t>Vojvodina</a:t>
            </a:r>
            <a:r>
              <a:rPr lang="en-GB" sz="2000" dirty="0"/>
              <a:t> in Novi Sad. </a:t>
            </a:r>
            <a:endParaRPr lang="en-US" sz="2000" dirty="0"/>
          </a:p>
          <a:p>
            <a:pPr algn="just"/>
            <a:r>
              <a:rPr lang="en-GB" sz="2000" b="1" dirty="0"/>
              <a:t>The Summit "4 Engines of Europe"</a:t>
            </a:r>
            <a:r>
              <a:rPr lang="en-GB" sz="2000" dirty="0"/>
              <a:t>, which gathered representatives of four European regions (Baden-Wurttemberg-Germany, Spain-Catalonia, Lombardy-Italy and </a:t>
            </a:r>
            <a:r>
              <a:rPr lang="en-GB" sz="2000" dirty="0" err="1"/>
              <a:t>RonAlp</a:t>
            </a:r>
            <a:r>
              <a:rPr lang="en-GB" sz="2000" dirty="0"/>
              <a:t>-France), and brought together representatives of several regions of neighbouring countries Hungary, Romania and Croatia was held from 01 to 03 July 2013. The hosts were members of the AP </a:t>
            </a:r>
            <a:r>
              <a:rPr lang="en-GB" sz="2000" dirty="0" err="1"/>
              <a:t>Vojvodina</a:t>
            </a:r>
            <a:r>
              <a:rPr lang="en-GB" sz="2000" dirty="0"/>
              <a:t> Government, and the Summit was held in the main lobby of the building of the Government of AP </a:t>
            </a:r>
            <a:r>
              <a:rPr lang="en-GB" sz="2000" dirty="0" err="1"/>
              <a:t>Vojvodina</a:t>
            </a:r>
            <a:r>
              <a:rPr lang="en-GB" sz="2000" dirty="0"/>
              <a:t>. At that time, the great hall of the mansion of the Assembly of AP </a:t>
            </a:r>
            <a:r>
              <a:rPr lang="en-GB" sz="2000" dirty="0" err="1"/>
              <a:t>Vojvodina</a:t>
            </a:r>
            <a:r>
              <a:rPr lang="en-GB" sz="2000" dirty="0"/>
              <a:t> was not available and the event was moved to the main lobby of the building of the Government of AP </a:t>
            </a:r>
            <a:r>
              <a:rPr lang="en-GB" sz="2000" dirty="0" err="1"/>
              <a:t>Vojvodina</a:t>
            </a:r>
            <a:r>
              <a:rPr lang="en-GB" sz="2000" dirty="0"/>
              <a:t> that satisfies extremely high aesthetic criteria because of authentic architecture, but technically is not suitable for a number of reasons.</a:t>
            </a:r>
            <a:endParaRPr lang="en-US" sz="2000" dirty="0"/>
          </a:p>
          <a:p>
            <a:r>
              <a:rPr lang="en-GB" sz="2000" dirty="0"/>
              <a:t>Regarding both events, the paper specifies and describes in detail:</a:t>
            </a:r>
            <a:endParaRPr lang="en-US" sz="2000" dirty="0"/>
          </a:p>
          <a:p>
            <a:r>
              <a:rPr lang="en-GB" sz="2000" dirty="0"/>
              <a:t>• Technical demands and complicated requirements that had to be complied with,</a:t>
            </a:r>
            <a:endParaRPr lang="en-US" sz="2000" dirty="0"/>
          </a:p>
          <a:p>
            <a:r>
              <a:rPr lang="en-GB" sz="2000" dirty="0"/>
              <a:t>• The system that was set up to provide the required functionality,</a:t>
            </a:r>
            <a:endParaRPr lang="en-US" sz="2000" dirty="0"/>
          </a:p>
          <a:p>
            <a:r>
              <a:rPr lang="en-GB" sz="2000" dirty="0"/>
              <a:t>• Experiences gained in the technical support.</a:t>
            </a:r>
            <a:endParaRPr lang="en-US" sz="2000" dirty="0"/>
          </a:p>
          <a:p>
            <a:pPr algn="just"/>
            <a:r>
              <a:rPr lang="en-GB" sz="2000" dirty="0"/>
              <a:t>It can be concluded that the organization of large and important international events in the facilities of state institutions gives a specific aspect of authenticity. However, that causes serious difficulties for the technical realization and support of the events, because of inadequate information and technical infrastructure in these buildings, as well as rigorous security checks in facilities where normal regular business processes took place before and during the events. But it also represents a technical challenge, as successful implementation of these two important events justifies the effort and work invested in absolutely inadequate conditions in comparison to hotels, fairs and congress centres, where necessary infrastructure exists, but not the architectural authenticity and recognizable identity of provincial institutions.</a:t>
            </a:r>
            <a:endParaRPr lang="sr-Latn-CS" sz="2000" dirty="0"/>
          </a:p>
        </p:txBody>
      </p:sp>
      <p:sp>
        <p:nvSpPr>
          <p:cNvPr id="299" name="Text Placeholder 298"/>
          <p:cNvSpPr>
            <a:spLocks noGrp="1"/>
          </p:cNvSpPr>
          <p:nvPr>
            <p:ph type="body" sz="quarter" idx="240"/>
          </p:nvPr>
        </p:nvSpPr>
        <p:spPr>
          <a:xfrm>
            <a:off x="652463" y="35692546"/>
            <a:ext cx="14292000" cy="5950754"/>
          </a:xfrm>
        </p:spPr>
        <p:txBody>
          <a:bodyPr/>
          <a:lstStyle/>
          <a:p>
            <a:pPr fontAlgn="base" hangingPunct="0"/>
            <a:r>
              <a:rPr lang="en-US" sz="2000" dirty="0" err="1"/>
              <a:t>Za</a:t>
            </a:r>
            <a:r>
              <a:rPr lang="en-US" sz="2000" dirty="0"/>
              <a:t> </a:t>
            </a:r>
            <a:r>
              <a:rPr lang="en-US" sz="2000" dirty="0" err="1"/>
              <a:t>potrebe</a:t>
            </a:r>
            <a:r>
              <a:rPr lang="en-US" sz="2000" dirty="0"/>
              <a:t> </a:t>
            </a:r>
            <a:r>
              <a:rPr lang="en-US" sz="2000" dirty="0" err="1"/>
              <a:t>Samita</a:t>
            </a:r>
            <a:r>
              <a:rPr lang="en-US" sz="2000" dirty="0"/>
              <a:t> 2009. </a:t>
            </a:r>
            <a:r>
              <a:rPr lang="en-US" sz="2000" dirty="0" err="1"/>
              <a:t>godine</a:t>
            </a:r>
            <a:r>
              <a:rPr lang="en-US" sz="2000" dirty="0"/>
              <a:t> </a:t>
            </a:r>
            <a:r>
              <a:rPr lang="en-US" sz="2000" dirty="0" err="1"/>
              <a:t>potrebno</a:t>
            </a:r>
            <a:r>
              <a:rPr lang="en-US" sz="2000" dirty="0"/>
              <a:t> je </a:t>
            </a:r>
            <a:r>
              <a:rPr lang="en-US" sz="2000" dirty="0" err="1"/>
              <a:t>bilo</a:t>
            </a:r>
            <a:r>
              <a:rPr lang="en-US" sz="2000" dirty="0"/>
              <a:t> </a:t>
            </a:r>
            <a:r>
              <a:rPr lang="en-US" sz="2000" dirty="0" err="1"/>
              <a:t>obezbediti</a:t>
            </a:r>
            <a:r>
              <a:rPr lang="en-US" sz="2000" dirty="0"/>
              <a:t>:</a:t>
            </a:r>
          </a:p>
          <a:p>
            <a:pPr marL="457200" lvl="1" indent="-457200" fontAlgn="base" hangingPunct="0">
              <a:spcBef>
                <a:spcPts val="0"/>
              </a:spcBef>
            </a:pPr>
            <a:r>
              <a:rPr lang="sr-Latn-RS" sz="2000" dirty="0"/>
              <a:t>prevođenje na 8 jezika,</a:t>
            </a:r>
            <a:endParaRPr lang="en-US" sz="2000" dirty="0"/>
          </a:p>
          <a:p>
            <a:pPr marL="457200" lvl="1" indent="-457200" fontAlgn="base" hangingPunct="0">
              <a:spcBef>
                <a:spcPts val="0"/>
              </a:spcBef>
            </a:pPr>
            <a:r>
              <a:rPr lang="sr-Latn-RS" sz="2000" dirty="0"/>
              <a:t>20 računara sa brzim pristupom Internetu, za potrebe stranih i domaćih novinara,</a:t>
            </a:r>
            <a:endParaRPr lang="en-US" sz="2000" dirty="0"/>
          </a:p>
          <a:p>
            <a:pPr marL="457200" lvl="1" indent="-457200" fontAlgn="base" hangingPunct="0">
              <a:spcBef>
                <a:spcPts val="0"/>
              </a:spcBef>
            </a:pPr>
            <a:r>
              <a:rPr lang="sr-Latn-RS" sz="2000" dirty="0"/>
              <a:t>bežični pristup Internetu,</a:t>
            </a:r>
            <a:endParaRPr lang="en-US" sz="2000" dirty="0"/>
          </a:p>
          <a:p>
            <a:pPr marL="457200" lvl="1" indent="-457200" algn="just" fontAlgn="base" hangingPunct="0">
              <a:spcBef>
                <a:spcPts val="0"/>
              </a:spcBef>
            </a:pPr>
            <a:r>
              <a:rPr lang="sr-Latn-RS" sz="2000" dirty="0"/>
              <a:t>distribuciju prenosa govora na svih 8 jezika u velikoj sali i poslaničkom klubu Skupštine APV u kome su se nalazili novinari,</a:t>
            </a:r>
            <a:endParaRPr lang="en-US" sz="2000" dirty="0"/>
          </a:p>
          <a:p>
            <a:pPr marL="457200" lvl="1" indent="-457200" algn="just" fontAlgn="base" hangingPunct="0">
              <a:spcBef>
                <a:spcPts val="0"/>
              </a:spcBef>
            </a:pPr>
            <a:r>
              <a:rPr lang="sr-Latn-RS" sz="2000" dirty="0"/>
              <a:t>zvučnike, mikrofone, slušalice, 2 velika plazma ekrana i drugo.</a:t>
            </a:r>
            <a:endParaRPr lang="en-US" sz="2000" dirty="0"/>
          </a:p>
          <a:p>
            <a:pPr algn="just" fontAlgn="base" hangingPunct="0"/>
            <a:r>
              <a:rPr lang="en-US" sz="2000" dirty="0"/>
              <a:t>Da bi se </a:t>
            </a:r>
            <a:r>
              <a:rPr lang="en-US" sz="2000" dirty="0" err="1"/>
              <a:t>ispunili</a:t>
            </a:r>
            <a:r>
              <a:rPr lang="en-US" sz="2000" dirty="0"/>
              <a:t> </a:t>
            </a:r>
            <a:r>
              <a:rPr lang="en-US" sz="2000" dirty="0" err="1"/>
              <a:t>navedeni</a:t>
            </a:r>
            <a:r>
              <a:rPr lang="en-US" sz="2000" dirty="0"/>
              <a:t> </a:t>
            </a:r>
            <a:r>
              <a:rPr lang="en-US" sz="2000" dirty="0" err="1"/>
              <a:t>zahtevi</a:t>
            </a:r>
            <a:r>
              <a:rPr lang="en-US" sz="2000" dirty="0"/>
              <a:t>, </a:t>
            </a:r>
            <a:r>
              <a:rPr lang="en-US" sz="2000" dirty="0" err="1"/>
              <a:t>korišćen</a:t>
            </a:r>
            <a:r>
              <a:rPr lang="en-US" sz="2000" dirty="0"/>
              <a:t> je </a:t>
            </a:r>
            <a:r>
              <a:rPr lang="en-US" sz="2000" dirty="0" err="1"/>
              <a:t>postojeći</a:t>
            </a:r>
            <a:r>
              <a:rPr lang="en-US" sz="2000" dirty="0"/>
              <a:t> </a:t>
            </a:r>
            <a:r>
              <a:rPr lang="en-US" sz="2000" dirty="0" err="1"/>
              <a:t>sistem</a:t>
            </a:r>
            <a:r>
              <a:rPr lang="en-US" sz="2000" dirty="0"/>
              <a:t>, a </a:t>
            </a:r>
            <a:r>
              <a:rPr lang="en-US" sz="2000" dirty="0" err="1"/>
              <a:t>mali</a:t>
            </a:r>
            <a:r>
              <a:rPr lang="en-US" sz="2000" dirty="0"/>
              <a:t> </a:t>
            </a:r>
            <a:r>
              <a:rPr lang="en-US" sz="2000" dirty="0" err="1"/>
              <a:t>deo</a:t>
            </a:r>
            <a:r>
              <a:rPr lang="en-US" sz="2000" dirty="0"/>
              <a:t> </a:t>
            </a:r>
            <a:r>
              <a:rPr lang="en-US" sz="2000" dirty="0" err="1"/>
              <a:t>opreme</a:t>
            </a:r>
            <a:r>
              <a:rPr lang="en-US" sz="2000" dirty="0"/>
              <a:t> je </a:t>
            </a:r>
            <a:r>
              <a:rPr lang="en-US" sz="2000" dirty="0" err="1"/>
              <a:t>iznajmljen</a:t>
            </a:r>
            <a:r>
              <a:rPr lang="en-US" sz="2000" dirty="0"/>
              <a:t>. </a:t>
            </a:r>
            <a:r>
              <a:rPr lang="en-US" sz="2000" dirty="0" err="1"/>
              <a:t>Konačno</a:t>
            </a:r>
            <a:r>
              <a:rPr lang="en-US" sz="2000" dirty="0"/>
              <a:t>, </a:t>
            </a:r>
            <a:r>
              <a:rPr lang="en-US" sz="2000" dirty="0" err="1"/>
              <a:t>kompletan</a:t>
            </a:r>
            <a:r>
              <a:rPr lang="en-US" sz="2000" dirty="0"/>
              <a:t> </a:t>
            </a:r>
            <a:r>
              <a:rPr lang="en-US" sz="2000" dirty="0" err="1"/>
              <a:t>sistem</a:t>
            </a:r>
            <a:r>
              <a:rPr lang="en-US" sz="2000" dirty="0"/>
              <a:t> se </a:t>
            </a:r>
            <a:r>
              <a:rPr lang="en-US" sz="2000" dirty="0" err="1"/>
              <a:t>sastojao</a:t>
            </a:r>
            <a:r>
              <a:rPr lang="en-US" sz="2000" dirty="0"/>
              <a:t> </a:t>
            </a:r>
            <a:r>
              <a:rPr lang="en-US" sz="2000" dirty="0" err="1"/>
              <a:t>iz</a:t>
            </a:r>
            <a:r>
              <a:rPr lang="en-US" sz="2000" dirty="0"/>
              <a:t>:</a:t>
            </a:r>
          </a:p>
          <a:p>
            <a:pPr marL="457200" lvl="1" indent="-457200" algn="just" fontAlgn="base" hangingPunct="0">
              <a:spcBef>
                <a:spcPts val="0"/>
              </a:spcBef>
            </a:pPr>
            <a:r>
              <a:rPr lang="sr-Latn-RS" sz="2000" dirty="0"/>
              <a:t>sistema za simultano prevođenje (ukupno dve prevodilačke jedinice za prikaz video signala iz Skupštine APV na svakom prevodilačkom mestu)</a:t>
            </a:r>
            <a:endParaRPr lang="en-US" sz="2000" dirty="0"/>
          </a:p>
          <a:p>
            <a:pPr marL="457200" lvl="1" indent="-457200" algn="just" fontAlgn="base" hangingPunct="0">
              <a:spcBef>
                <a:spcPts val="0"/>
              </a:spcBef>
            </a:pPr>
            <a:r>
              <a:rPr lang="sr-Latn-RS" sz="2000" dirty="0"/>
              <a:t>Prevodilačkih kabina sa sedećim mestima za dva prevodioca po kabini</a:t>
            </a:r>
            <a:endParaRPr lang="en-US" sz="2000" dirty="0"/>
          </a:p>
          <a:p>
            <a:pPr marL="457200" lvl="1" indent="-457200" algn="just" fontAlgn="base" hangingPunct="0">
              <a:spcBef>
                <a:spcPts val="0"/>
              </a:spcBef>
            </a:pPr>
            <a:r>
              <a:rPr lang="sr-Latn-RS" sz="2000" dirty="0"/>
              <a:t>Aparata za simultano prevođenje za prijem signala simultanog prevoda sa pripadajućim slušalicama, transmiterima i radijatorima (do 16 kanala)</a:t>
            </a:r>
            <a:endParaRPr lang="en-US" sz="2000" dirty="0"/>
          </a:p>
          <a:p>
            <a:pPr marL="457200" lvl="1" indent="-457200" algn="just" fontAlgn="base" hangingPunct="0">
              <a:spcBef>
                <a:spcPts val="0"/>
              </a:spcBef>
            </a:pPr>
            <a:r>
              <a:rPr lang="sr-Latn-RS" sz="2000" dirty="0"/>
              <a:t>Konferencijskih jedinica opremljenih mikrofonom i dugmetom za prijavu za reč sa mogućnošću slušanja simultanog prevoda</a:t>
            </a:r>
            <a:endParaRPr lang="en-US" sz="2000" dirty="0"/>
          </a:p>
          <a:p>
            <a:pPr marL="457200" lvl="1" indent="-457200" fontAlgn="base" hangingPunct="0">
              <a:spcBef>
                <a:spcPts val="0"/>
              </a:spcBef>
            </a:pPr>
            <a:r>
              <a:rPr lang="sr-Latn-RS" sz="2000" dirty="0"/>
              <a:t>Audio sistemom (mikseta, zvučnici, kablovska instalacija)</a:t>
            </a:r>
            <a:endParaRPr lang="en-US" sz="2000" dirty="0"/>
          </a:p>
          <a:p>
            <a:pPr marL="457200" lvl="1" indent="-457200" fontAlgn="base" hangingPunct="0">
              <a:spcBef>
                <a:spcPts val="0"/>
              </a:spcBef>
            </a:pPr>
            <a:r>
              <a:rPr lang="sr-Latn-RS" sz="2000" dirty="0"/>
              <a:t>Video sistemom (video distribucija)</a:t>
            </a:r>
            <a:endParaRPr lang="en-US" sz="2000" dirty="0"/>
          </a:p>
          <a:p>
            <a:endParaRPr lang="sr-Latn-C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750144"/>
            <a:ext cx="2836318" cy="33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2"/>
          <p:cNvPicPr>
            <a:picLocks noGrp="1" noChangeAspect="1" noChangeArrowheads="1"/>
          </p:cNvPicPr>
          <p:nvPr>
            <p:ph type="pic" sz="quarter" idx="203"/>
          </p:nvPr>
        </p:nvPicPr>
        <p:blipFill>
          <a:blip r:embed="rId4">
            <a:extLst>
              <a:ext uri="{28A0092B-C50C-407E-A947-70E740481C1C}">
                <a14:useLocalDpi xmlns:a14="http://schemas.microsoft.com/office/drawing/2010/main" val="0"/>
              </a:ext>
            </a:extLst>
          </a:blip>
          <a:srcRect l="9889" r="9889"/>
          <a:stretch>
            <a:fillRect/>
          </a:stretch>
        </p:blipFill>
        <p:spPr bwMode="auto">
          <a:xfrm>
            <a:off x="15640909" y="11866349"/>
            <a:ext cx="634019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2"/>
          <p:cNvPicPr>
            <a:picLocks noGrp="1" noChangeAspect="1" noChangeArrowheads="1"/>
          </p:cNvPicPr>
          <p:nvPr>
            <p:ph type="pic" sz="quarter" idx="202"/>
          </p:nvPr>
        </p:nvPicPr>
        <p:blipFill>
          <a:blip r:embed="rId5">
            <a:extLst>
              <a:ext uri="{28A0092B-C50C-407E-A947-70E740481C1C}">
                <a14:useLocalDpi xmlns:a14="http://schemas.microsoft.com/office/drawing/2010/main" val="0"/>
              </a:ext>
            </a:extLst>
          </a:blip>
          <a:srcRect l="9762" r="9762"/>
          <a:stretch>
            <a:fillRect/>
          </a:stretch>
        </p:blipFill>
        <p:spPr bwMode="auto">
          <a:xfrm>
            <a:off x="22990296" y="11868477"/>
            <a:ext cx="634019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 name="Text Placeholder 279"/>
          <p:cNvSpPr>
            <a:spLocks noGrp="1"/>
          </p:cNvSpPr>
          <p:nvPr>
            <p:ph type="body" sz="quarter" idx="221"/>
          </p:nvPr>
        </p:nvSpPr>
        <p:spPr>
          <a:xfrm>
            <a:off x="22990295" y="16970278"/>
            <a:ext cx="6387483" cy="1129235"/>
          </a:xfrm>
        </p:spPr>
        <p:txBody>
          <a:bodyPr/>
          <a:lstStyle/>
          <a:p>
            <a:pPr algn="ctr"/>
            <a:r>
              <a:rPr lang="sr-Latn-RS" sz="2200" dirty="0"/>
              <a:t>V</a:t>
            </a:r>
            <a:r>
              <a:rPr lang="en-US" sz="2200" dirty="0" err="1"/>
              <a:t>elika</a:t>
            </a:r>
            <a:r>
              <a:rPr lang="en-US" sz="2200" dirty="0"/>
              <a:t> </a:t>
            </a:r>
            <a:r>
              <a:rPr lang="en-US" sz="2200" dirty="0" err="1"/>
              <a:t>sala</a:t>
            </a:r>
            <a:r>
              <a:rPr lang="en-US" sz="2200" dirty="0"/>
              <a:t> </a:t>
            </a:r>
            <a:r>
              <a:rPr lang="en-US" sz="2200" dirty="0" err="1"/>
              <a:t>Skupštine</a:t>
            </a:r>
            <a:r>
              <a:rPr lang="en-US" sz="2200" dirty="0"/>
              <a:t> </a:t>
            </a:r>
            <a:r>
              <a:rPr lang="en-US" sz="2200" dirty="0" err="1"/>
              <a:t>APV</a:t>
            </a:r>
            <a:r>
              <a:rPr lang="en-US" sz="2200" dirty="0"/>
              <a:t> </a:t>
            </a:r>
            <a:r>
              <a:rPr lang="en-US" sz="2200" dirty="0" err="1"/>
              <a:t>nakon</a:t>
            </a:r>
            <a:r>
              <a:rPr lang="en-US" sz="2200" dirty="0"/>
              <a:t> </a:t>
            </a:r>
            <a:r>
              <a:rPr lang="en-US" sz="2200" dirty="0" err="1"/>
              <a:t>realizacije</a:t>
            </a:r>
            <a:r>
              <a:rPr lang="en-US" sz="2200" dirty="0"/>
              <a:t> </a:t>
            </a:r>
            <a:r>
              <a:rPr lang="en-US" sz="2200" dirty="0" err="1"/>
              <a:t>sistema</a:t>
            </a:r>
            <a:r>
              <a:rPr lang="en-US" sz="2200" dirty="0"/>
              <a:t> </a:t>
            </a:r>
            <a:r>
              <a:rPr lang="en-US" sz="2200" dirty="0" err="1"/>
              <a:t>za</a:t>
            </a:r>
            <a:r>
              <a:rPr lang="en-US" sz="2200" dirty="0"/>
              <a:t> </a:t>
            </a:r>
            <a:r>
              <a:rPr lang="en-US" sz="2200" dirty="0" err="1"/>
              <a:t>elektronsko</a:t>
            </a:r>
            <a:r>
              <a:rPr lang="en-US" sz="2200" dirty="0"/>
              <a:t> </a:t>
            </a:r>
            <a:r>
              <a:rPr lang="en-US" sz="2200" dirty="0" err="1" smtClean="0"/>
              <a:t>glasanje</a:t>
            </a:r>
            <a:r>
              <a:rPr lang="en-US" sz="2200" dirty="0" smtClean="0"/>
              <a:t> 2009.</a:t>
            </a:r>
            <a:endParaRPr lang="sr-Latn-CS" sz="2200" dirty="0"/>
          </a:p>
        </p:txBody>
      </p:sp>
      <p:sp>
        <p:nvSpPr>
          <p:cNvPr id="2" name="Text Placeholder 1"/>
          <p:cNvSpPr>
            <a:spLocks noGrp="1"/>
          </p:cNvSpPr>
          <p:nvPr>
            <p:ph type="body" sz="quarter" idx="234"/>
          </p:nvPr>
        </p:nvSpPr>
        <p:spPr>
          <a:xfrm>
            <a:off x="15364403" y="28506245"/>
            <a:ext cx="14275837" cy="800265"/>
          </a:xfrm>
        </p:spPr>
        <p:txBody>
          <a:bodyPr/>
          <a:lstStyle/>
          <a:p>
            <a:r>
              <a:rPr lang="nn-NO" dirty="0"/>
              <a:t>Iskustva tokom tehničke podrške Samita 14 regiona Evrope</a:t>
            </a:r>
            <a:endParaRPr lang="en-US" dirty="0"/>
          </a:p>
        </p:txBody>
      </p:sp>
      <p:pic>
        <p:nvPicPr>
          <p:cNvPr id="1030" name="Picture 6"/>
          <p:cNvPicPr>
            <a:picLocks noGrp="1" noChangeAspect="1" noChangeArrowheads="1"/>
          </p:cNvPicPr>
          <p:nvPr>
            <p:ph type="pic" sz="quarter" idx="201"/>
          </p:nvPr>
        </p:nvPicPr>
        <p:blipFill>
          <a:blip r:embed="rId6">
            <a:extLst>
              <a:ext uri="{28A0092B-C50C-407E-A947-70E740481C1C}">
                <a14:useLocalDpi xmlns:a14="http://schemas.microsoft.com/office/drawing/2010/main" val="0"/>
              </a:ext>
            </a:extLst>
          </a:blip>
          <a:srcRect l="13728" r="13728"/>
          <a:stretch>
            <a:fillRect/>
          </a:stretch>
        </p:blipFill>
        <p:spPr bwMode="auto">
          <a:xfrm>
            <a:off x="1058573" y="28213050"/>
            <a:ext cx="13411200" cy="623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Placeholder 2"/>
          <p:cNvPicPr>
            <a:picLocks noGrp="1" noChangeAspect="1" noChangeArrowheads="1"/>
          </p:cNvPicPr>
          <p:nvPr>
            <p:ph type="pic" sz="quarter" idx="199"/>
          </p:nvPr>
        </p:nvPicPr>
        <p:blipFill rotWithShape="1">
          <a:blip r:embed="rId7">
            <a:extLst>
              <a:ext uri="{28A0092B-C50C-407E-A947-70E740481C1C}">
                <a14:useLocalDpi xmlns:a14="http://schemas.microsoft.com/office/drawing/2010/main" val="0"/>
              </a:ext>
            </a:extLst>
          </a:blip>
          <a:srcRect l="74657"/>
          <a:stretch/>
        </p:blipFill>
        <p:spPr bwMode="auto">
          <a:xfrm>
            <a:off x="25294270" y="40831831"/>
            <a:ext cx="4345972" cy="80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200"/>
          </p:nvPr>
        </p:nvSpPr>
        <p:spPr/>
      </p:sp>
    </p:spTree>
  </p:cSld>
  <p:clrMapOvr>
    <a:masterClrMapping/>
  </p:clrMapOvr>
</p:sld>
</file>

<file path=ppt/theme/theme1.xml><?xml version="1.0" encoding="utf-8"?>
<a:theme xmlns:a="http://schemas.openxmlformats.org/drawingml/2006/main" name="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524</TotalTime>
  <Words>1430</Words>
  <Application>Microsoft Office PowerPoint</Application>
  <PresentationFormat>Custom</PresentationFormat>
  <Paragraphs>100</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PosterPresentations.com-100CMx140CM</vt:lpstr>
      <vt:lpstr>Classic - Wide Center</vt:lpstr>
      <vt:lpstr>Iskustva Vlade AP Vojvodine prilikom informaciono-tehničke podrške Samita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TAKTONS konferencija 2011</dc:title>
  <dc:creator>Dejan Todorovic</dc:creator>
  <dc:description>za sve dodatne informacije kontaktirajte organizacioni odbor TAKTONS konferencije, vise informacija na www.taktons.org</dc:description>
  <cp:lastModifiedBy>Milan Paroski</cp:lastModifiedBy>
  <cp:revision>63</cp:revision>
  <dcterms:created xsi:type="dcterms:W3CDTF">2011-04-21T17:30:14Z</dcterms:created>
  <dcterms:modified xsi:type="dcterms:W3CDTF">2013-11-13T10:03:29Z</dcterms:modified>
</cp:coreProperties>
</file>